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Lst>
  <p:sldSz cy="6858000" cx="12192000"/>
  <p:notesSz cx="6858000" cy="9144000"/>
  <p:embeddedFontLst>
    <p:embeddedFont>
      <p:font typeface="Gill Sans"/>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gZID9uYE/Of5WA2QXcH0dWJzMM/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GillSans-bold.fntdata"/><Relationship Id="rId16" Type="http://schemas.openxmlformats.org/officeDocument/2006/relationships/slide" Target="slides/slide12.xml"/><Relationship Id="rId38" Type="http://schemas.openxmlformats.org/officeDocument/2006/relationships/font" Target="fonts/Gill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87a2d25d7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g187a2d25d7e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87a2d25d7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g187a2d25d7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87a2d25d7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g187a2d25d7e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87a2d25d7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g187a2d25d7e_0_3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8b06cde0c1_1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8b06cde0c1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8ef587f7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g18ef587f78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p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8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88"/>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88"/>
          <p:cNvSpPr txBox="1"/>
          <p:nvPr>
            <p:ph idx="1" type="body"/>
          </p:nvPr>
        </p:nvSpPr>
        <p:spPr>
          <a:xfrm>
            <a:off x="2695194" y="4352465"/>
            <a:ext cx="6801612" cy="1265082"/>
          </a:xfrm>
          <a:prstGeom prst="rect">
            <a:avLst/>
          </a:prstGeom>
          <a:noFill/>
          <a:ln>
            <a:noFill/>
          </a:ln>
        </p:spPr>
        <p:txBody>
          <a:bodyPr anchorCtr="1" anchor="t" bIns="45700" lIns="91425" spcFirstLastPara="1" rIns="91425" wrap="square" tIns="45700">
            <a:normAutofit/>
          </a:bodyPr>
          <a:lstStyle>
            <a:lvl1pPr indent="-228600" lvl="0" marL="457200" algn="l">
              <a:lnSpc>
                <a:spcPct val="100000"/>
              </a:lnSpc>
              <a:spcBef>
                <a:spcPts val="1000"/>
              </a:spcBef>
              <a:spcAft>
                <a:spcPts val="0"/>
              </a:spcAft>
              <a:buSzPts val="2000"/>
              <a:buNone/>
              <a:defRPr sz="2000">
                <a:solidFill>
                  <a:schemeClr val="dk1"/>
                </a:solidFill>
              </a:defRPr>
            </a:lvl1pPr>
            <a:lvl2pPr indent="-228600" lvl="1" marL="914400" algn="l">
              <a:lnSpc>
                <a:spcPct val="100000"/>
              </a:lnSpc>
              <a:spcBef>
                <a:spcPts val="1000"/>
              </a:spcBef>
              <a:spcAft>
                <a:spcPts val="0"/>
              </a:spcAft>
              <a:buSzPts val="2000"/>
              <a:buNone/>
              <a:defRPr sz="2000">
                <a:solidFill>
                  <a:srgbClr val="888888"/>
                </a:solidFill>
              </a:defRPr>
            </a:lvl2pPr>
            <a:lvl3pPr indent="-228600" lvl="2" marL="1371600" algn="l">
              <a:lnSpc>
                <a:spcPct val="100000"/>
              </a:lnSpc>
              <a:spcBef>
                <a:spcPts val="1000"/>
              </a:spcBef>
              <a:spcAft>
                <a:spcPts val="0"/>
              </a:spcAft>
              <a:buSzPts val="1800"/>
              <a:buNone/>
              <a:defRPr sz="1800">
                <a:solidFill>
                  <a:srgbClr val="888888"/>
                </a:solidFill>
              </a:defRPr>
            </a:lvl3pPr>
            <a:lvl4pPr indent="-228600" lvl="3" marL="1828800" algn="l">
              <a:lnSpc>
                <a:spcPct val="100000"/>
              </a:lnSpc>
              <a:spcBef>
                <a:spcPts val="1000"/>
              </a:spcBef>
              <a:spcAft>
                <a:spcPts val="0"/>
              </a:spcAft>
              <a:buSzPts val="1600"/>
              <a:buNone/>
              <a:defRPr sz="1600">
                <a:solidFill>
                  <a:srgbClr val="888888"/>
                </a:solidFill>
              </a:defRPr>
            </a:lvl4pPr>
            <a:lvl5pPr indent="-228600" lvl="4" marL="2286000" algn="l">
              <a:lnSpc>
                <a:spcPct val="100000"/>
              </a:lnSpc>
              <a:spcBef>
                <a:spcPts val="1000"/>
              </a:spcBef>
              <a:spcAft>
                <a:spcPts val="0"/>
              </a:spcAft>
              <a:buSzPts val="1600"/>
              <a:buNone/>
              <a:defRPr sz="1600">
                <a:solidFill>
                  <a:srgbClr val="888888"/>
                </a:solidFill>
              </a:defRPr>
            </a:lvl5pPr>
            <a:lvl6pPr indent="-228600" lvl="5" marL="2743200" algn="l">
              <a:lnSpc>
                <a:spcPct val="100000"/>
              </a:lnSpc>
              <a:spcBef>
                <a:spcPts val="1000"/>
              </a:spcBef>
              <a:spcAft>
                <a:spcPts val="0"/>
              </a:spcAft>
              <a:buSzPts val="1600"/>
              <a:buNone/>
              <a:defRPr sz="1600">
                <a:solidFill>
                  <a:srgbClr val="888888"/>
                </a:solidFill>
              </a:defRPr>
            </a:lvl6pPr>
            <a:lvl7pPr indent="-228600" lvl="6" marL="3200400" algn="l">
              <a:lnSpc>
                <a:spcPct val="100000"/>
              </a:lnSpc>
              <a:spcBef>
                <a:spcPts val="1000"/>
              </a:spcBef>
              <a:spcAft>
                <a:spcPts val="0"/>
              </a:spcAft>
              <a:buSzPts val="1600"/>
              <a:buNone/>
              <a:defRPr sz="1600">
                <a:solidFill>
                  <a:srgbClr val="888888"/>
                </a:solidFill>
              </a:defRPr>
            </a:lvl7pPr>
            <a:lvl8pPr indent="-228600" lvl="7" marL="3657600" algn="l">
              <a:lnSpc>
                <a:spcPct val="100000"/>
              </a:lnSpc>
              <a:spcBef>
                <a:spcPts val="1000"/>
              </a:spcBef>
              <a:spcAft>
                <a:spcPts val="0"/>
              </a:spcAft>
              <a:buSzPts val="1600"/>
              <a:buNone/>
              <a:defRPr sz="1600">
                <a:solidFill>
                  <a:srgbClr val="888888"/>
                </a:solidFill>
              </a:defRPr>
            </a:lvl8pPr>
            <a:lvl9pPr indent="-228600" lvl="8" marL="4114800" algn="l">
              <a:lnSpc>
                <a:spcPct val="100000"/>
              </a:lnSpc>
              <a:spcBef>
                <a:spcPts val="1000"/>
              </a:spcBef>
              <a:spcAft>
                <a:spcPts val="0"/>
              </a:spcAft>
              <a:buSzPts val="1600"/>
              <a:buNone/>
              <a:defRPr sz="1600">
                <a:solidFill>
                  <a:srgbClr val="888888"/>
                </a:solidFill>
              </a:defRPr>
            </a:lvl9pPr>
          </a:lstStyle>
          <a:p/>
        </p:txBody>
      </p:sp>
      <p:sp>
        <p:nvSpPr>
          <p:cNvPr id="14" name="Google Shape;14;p8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8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8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97"/>
          <p:cNvSpPr txBox="1"/>
          <p:nvPr>
            <p:ph type="title"/>
          </p:nvPr>
        </p:nvSpPr>
        <p:spPr>
          <a:xfrm>
            <a:off x="2231136" y="964692"/>
            <a:ext cx="7729728" cy="118872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97"/>
          <p:cNvSpPr txBox="1"/>
          <p:nvPr>
            <p:ph idx="1" type="body"/>
          </p:nvPr>
        </p:nvSpPr>
        <p:spPr>
          <a:xfrm rot="5400000">
            <a:off x="4545009" y="324172"/>
            <a:ext cx="3101983" cy="772972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2" name="Google Shape;72;p9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9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9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5" name="Shape 75"/>
        <p:cNvGrpSpPr/>
        <p:nvPr/>
      </p:nvGrpSpPr>
      <p:grpSpPr>
        <a:xfrm>
          <a:off x="0" y="0"/>
          <a:ext cx="0" cy="0"/>
          <a:chOff x="0" y="0"/>
          <a:chExt cx="0" cy="0"/>
        </a:xfrm>
      </p:grpSpPr>
      <p:sp>
        <p:nvSpPr>
          <p:cNvPr id="76" name="Google Shape;76;p98"/>
          <p:cNvSpPr txBox="1"/>
          <p:nvPr>
            <p:ph type="title"/>
          </p:nvPr>
        </p:nvSpPr>
        <p:spPr>
          <a:xfrm rot="5400000">
            <a:off x="6810676" y="2779696"/>
            <a:ext cx="4983480" cy="1298608"/>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98"/>
          <p:cNvSpPr txBox="1"/>
          <p:nvPr>
            <p:ph idx="1" type="body"/>
          </p:nvPr>
        </p:nvSpPr>
        <p:spPr>
          <a:xfrm rot="5400000">
            <a:off x="2838641" y="329756"/>
            <a:ext cx="4983480" cy="6198489"/>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78" name="Google Shape;78;p98"/>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98"/>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98"/>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 name="Shape 17"/>
        <p:cNvGrpSpPr/>
        <p:nvPr/>
      </p:nvGrpSpPr>
      <p:grpSpPr>
        <a:xfrm>
          <a:off x="0" y="0"/>
          <a:ext cx="0" cy="0"/>
          <a:chOff x="0" y="0"/>
          <a:chExt cx="0" cy="0"/>
        </a:xfrm>
      </p:grpSpPr>
      <p:sp>
        <p:nvSpPr>
          <p:cNvPr id="18" name="Google Shape;18;p89"/>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9"/>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9"/>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90"/>
          <p:cNvSpPr txBox="1"/>
          <p:nvPr>
            <p:ph type="title"/>
          </p:nvPr>
        </p:nvSpPr>
        <p:spPr>
          <a:xfrm>
            <a:off x="2231136" y="964692"/>
            <a:ext cx="7729728" cy="118872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90"/>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24" name="Google Shape;24;p90"/>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0"/>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0"/>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7" name="Shape 27"/>
        <p:cNvGrpSpPr/>
        <p:nvPr/>
      </p:nvGrpSpPr>
      <p:grpSpPr>
        <a:xfrm>
          <a:off x="0" y="0"/>
          <a:ext cx="0" cy="0"/>
          <a:chOff x="0" y="0"/>
          <a:chExt cx="0" cy="0"/>
        </a:xfrm>
      </p:grpSpPr>
      <p:sp>
        <p:nvSpPr>
          <p:cNvPr id="28" name="Google Shape;28;p91"/>
          <p:cNvSpPr txBox="1"/>
          <p:nvPr>
            <p:ph type="title"/>
          </p:nvPr>
        </p:nvSpPr>
        <p:spPr>
          <a:xfrm>
            <a:off x="2231136" y="964692"/>
            <a:ext cx="7729728" cy="118872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91"/>
          <p:cNvSpPr txBox="1"/>
          <p:nvPr>
            <p:ph idx="1" type="body"/>
          </p:nvPr>
        </p:nvSpPr>
        <p:spPr>
          <a:xfrm>
            <a:off x="1581912" y="2638044"/>
            <a:ext cx="4271771"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0" name="Google Shape;30;p91"/>
          <p:cNvSpPr txBox="1"/>
          <p:nvPr>
            <p:ph idx="2" type="body"/>
          </p:nvPr>
        </p:nvSpPr>
        <p:spPr>
          <a:xfrm>
            <a:off x="6338315" y="2638044"/>
            <a:ext cx="4270247" cy="3101982"/>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31" name="Google Shape;31;p91"/>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91"/>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91"/>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92"/>
          <p:cNvSpPr txBox="1"/>
          <p:nvPr>
            <p:ph type="ctr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92"/>
          <p:cNvSpPr txBox="1"/>
          <p:nvPr>
            <p:ph idx="1" type="subTitle"/>
          </p:nvPr>
        </p:nvSpPr>
        <p:spPr>
          <a:xfrm>
            <a:off x="2695194" y="4352544"/>
            <a:ext cx="6801612" cy="1239894"/>
          </a:xfrm>
          <a:prstGeom prst="rect">
            <a:avLst/>
          </a:prstGeom>
          <a:noFill/>
          <a:ln>
            <a:noFill/>
          </a:ln>
        </p:spPr>
        <p:txBody>
          <a:bodyPr anchorCtr="0" anchor="t" bIns="45700" lIns="91425" spcFirstLastPara="1" rIns="91425" wrap="square" tIns="45700">
            <a:normAutofit/>
          </a:bodyPr>
          <a:lstStyle>
            <a:lvl1pPr lvl="0" algn="ctr">
              <a:lnSpc>
                <a:spcPct val="100000"/>
              </a:lnSpc>
              <a:spcBef>
                <a:spcPts val="1000"/>
              </a:spcBef>
              <a:spcAft>
                <a:spcPts val="0"/>
              </a:spcAft>
              <a:buSzPts val="2000"/>
              <a:buNone/>
              <a:defRPr sz="2000">
                <a:solidFill>
                  <a:srgbClr val="3F3F3F"/>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p:txBody>
      </p:sp>
      <p:sp>
        <p:nvSpPr>
          <p:cNvPr id="37" name="Google Shape;37;p92"/>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92"/>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92"/>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93"/>
          <p:cNvSpPr txBox="1"/>
          <p:nvPr>
            <p:ph idx="1" type="body"/>
          </p:nvPr>
        </p:nvSpPr>
        <p:spPr>
          <a:xfrm>
            <a:off x="158343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chemeClr val="dk2"/>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2" name="Google Shape;42;p93"/>
          <p:cNvSpPr txBox="1"/>
          <p:nvPr>
            <p:ph idx="2" type="body"/>
          </p:nvPr>
        </p:nvSpPr>
        <p:spPr>
          <a:xfrm>
            <a:off x="1583436" y="3143250"/>
            <a:ext cx="4270248"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42900" lvl="4" marL="2286000" algn="l">
              <a:lnSpc>
                <a:spcPct val="100000"/>
              </a:lnSpc>
              <a:spcBef>
                <a:spcPts val="1000"/>
              </a:spcBef>
              <a:spcAft>
                <a:spcPts val="0"/>
              </a:spcAft>
              <a:buSzPts val="18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3" name="Google Shape;43;p93"/>
          <p:cNvSpPr txBox="1"/>
          <p:nvPr>
            <p:ph idx="3" type="body"/>
          </p:nvPr>
        </p:nvSpPr>
        <p:spPr>
          <a:xfrm>
            <a:off x="6338316" y="3143250"/>
            <a:ext cx="4253484" cy="2596776"/>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SzPts val="1800"/>
              <a:buChar char="•"/>
              <a:defRPr/>
            </a:lvl1pPr>
            <a:lvl2pPr indent="-342900" lvl="1" marL="914400" algn="l">
              <a:lnSpc>
                <a:spcPct val="100000"/>
              </a:lnSpc>
              <a:spcBef>
                <a:spcPts val="1000"/>
              </a:spcBef>
              <a:spcAft>
                <a:spcPts val="0"/>
              </a:spcAft>
              <a:buSzPts val="1800"/>
              <a:buChar char="•"/>
              <a:defRPr/>
            </a:lvl2pPr>
            <a:lvl3pPr indent="-342900" lvl="2" marL="1371600" algn="l">
              <a:lnSpc>
                <a:spcPct val="100000"/>
              </a:lnSpc>
              <a:spcBef>
                <a:spcPts val="1000"/>
              </a:spcBef>
              <a:spcAft>
                <a:spcPts val="0"/>
              </a:spcAft>
              <a:buSzPts val="1800"/>
              <a:buChar char="•"/>
              <a:defRPr/>
            </a:lvl3pPr>
            <a:lvl4pPr indent="-342900" lvl="3" marL="1828800" algn="l">
              <a:lnSpc>
                <a:spcPct val="100000"/>
              </a:lnSpc>
              <a:spcBef>
                <a:spcPts val="1000"/>
              </a:spcBef>
              <a:spcAft>
                <a:spcPts val="0"/>
              </a:spcAft>
              <a:buSzPts val="1800"/>
              <a:buChar char="•"/>
              <a:defRPr/>
            </a:lvl4pPr>
            <a:lvl5pPr indent="-330200" lvl="4" marL="2286000" algn="l">
              <a:lnSpc>
                <a:spcPct val="100000"/>
              </a:lnSpc>
              <a:spcBef>
                <a:spcPts val="1000"/>
              </a:spcBef>
              <a:spcAft>
                <a:spcPts val="0"/>
              </a:spcAft>
              <a:buSzPts val="1600"/>
              <a:buChar char="•"/>
              <a:defRPr/>
            </a:lvl5pPr>
            <a:lvl6pPr indent="-342900" lvl="5" marL="2743200" algn="l">
              <a:lnSpc>
                <a:spcPct val="100000"/>
              </a:lnSpc>
              <a:spcBef>
                <a:spcPts val="1000"/>
              </a:spcBef>
              <a:spcAft>
                <a:spcPts val="0"/>
              </a:spcAft>
              <a:buSzPts val="1800"/>
              <a:buChar char="•"/>
              <a:defRPr/>
            </a:lvl6pPr>
            <a:lvl7pPr indent="-342900" lvl="6" marL="3200400" algn="l">
              <a:lnSpc>
                <a:spcPct val="100000"/>
              </a:lnSpc>
              <a:spcBef>
                <a:spcPts val="1000"/>
              </a:spcBef>
              <a:spcAft>
                <a:spcPts val="0"/>
              </a:spcAft>
              <a:buSzPts val="1800"/>
              <a:buChar char="•"/>
              <a:defRPr/>
            </a:lvl7pPr>
            <a:lvl8pPr indent="-342900" lvl="7" marL="3657600" algn="l">
              <a:lnSpc>
                <a:spcPct val="100000"/>
              </a:lnSpc>
              <a:spcBef>
                <a:spcPts val="1000"/>
              </a:spcBef>
              <a:spcAft>
                <a:spcPts val="0"/>
              </a:spcAft>
              <a:buSzPts val="1800"/>
              <a:buChar char="•"/>
              <a:defRPr/>
            </a:lvl8pPr>
            <a:lvl9pPr indent="-342900" lvl="8" marL="4114800" algn="l">
              <a:lnSpc>
                <a:spcPct val="100000"/>
              </a:lnSpc>
              <a:spcBef>
                <a:spcPts val="1000"/>
              </a:spcBef>
              <a:spcAft>
                <a:spcPts val="0"/>
              </a:spcAft>
              <a:buSzPts val="1800"/>
              <a:buChar char="•"/>
              <a:defRPr/>
            </a:lvl9pPr>
          </a:lstStyle>
          <a:p/>
        </p:txBody>
      </p:sp>
      <p:sp>
        <p:nvSpPr>
          <p:cNvPr id="44" name="Google Shape;44;p93"/>
          <p:cNvSpPr txBox="1"/>
          <p:nvPr>
            <p:ph idx="4" type="body"/>
          </p:nvPr>
        </p:nvSpPr>
        <p:spPr>
          <a:xfrm>
            <a:off x="6338316" y="2313433"/>
            <a:ext cx="4270248" cy="704087"/>
          </a:xfrm>
          <a:prstGeom prst="rect">
            <a:avLst/>
          </a:prstGeom>
          <a:noFill/>
          <a:ln>
            <a:noFill/>
          </a:ln>
        </p:spPr>
        <p:txBody>
          <a:bodyPr anchorCtr="1" anchor="b" bIns="45700" lIns="91425" spcFirstLastPara="1" rIns="91425" wrap="square" tIns="45700">
            <a:normAutofit/>
          </a:bodyPr>
          <a:lstStyle>
            <a:lvl1pPr indent="-228600" lvl="0" marL="457200" algn="ctr">
              <a:lnSpc>
                <a:spcPct val="100000"/>
              </a:lnSpc>
              <a:spcBef>
                <a:spcPts val="1000"/>
              </a:spcBef>
              <a:spcAft>
                <a:spcPts val="0"/>
              </a:spcAft>
              <a:buSzPts val="1900"/>
              <a:buNone/>
              <a:defRPr b="0" sz="1900" cap="none">
                <a:solidFill>
                  <a:schemeClr val="dk2"/>
                </a:solidFill>
              </a:defRPr>
            </a:lvl1pPr>
            <a:lvl2pPr indent="-228600" lvl="1" marL="914400" algn="l">
              <a:lnSpc>
                <a:spcPct val="100000"/>
              </a:lnSpc>
              <a:spcBef>
                <a:spcPts val="1000"/>
              </a:spcBef>
              <a:spcAft>
                <a:spcPts val="0"/>
              </a:spcAft>
              <a:buSzPts val="1900"/>
              <a:buNone/>
              <a:defRPr b="1" sz="1900"/>
            </a:lvl2pPr>
            <a:lvl3pPr indent="-228600" lvl="2" marL="1371600" algn="l">
              <a:lnSpc>
                <a:spcPct val="100000"/>
              </a:lnSpc>
              <a:spcBef>
                <a:spcPts val="1000"/>
              </a:spcBef>
              <a:spcAft>
                <a:spcPts val="0"/>
              </a:spcAft>
              <a:buSzPts val="1800"/>
              <a:buNone/>
              <a:defRPr b="1" sz="1800"/>
            </a:lvl3pPr>
            <a:lvl4pPr indent="-228600" lvl="3" marL="1828800" algn="l">
              <a:lnSpc>
                <a:spcPct val="100000"/>
              </a:lnSpc>
              <a:spcBef>
                <a:spcPts val="1000"/>
              </a:spcBef>
              <a:spcAft>
                <a:spcPts val="0"/>
              </a:spcAft>
              <a:buSzPts val="1600"/>
              <a:buNone/>
              <a:defRPr b="1" sz="1600"/>
            </a:lvl4pPr>
            <a:lvl5pPr indent="-228600" lvl="4" marL="2286000" algn="l">
              <a:lnSpc>
                <a:spcPct val="100000"/>
              </a:lnSpc>
              <a:spcBef>
                <a:spcPts val="1000"/>
              </a:spcBef>
              <a:spcAft>
                <a:spcPts val="0"/>
              </a:spcAft>
              <a:buSzPts val="1600"/>
              <a:buNone/>
              <a:defRPr b="1" sz="1600"/>
            </a:lvl5pPr>
            <a:lvl6pPr indent="-228600" lvl="5" marL="2743200" algn="l">
              <a:lnSpc>
                <a:spcPct val="100000"/>
              </a:lnSpc>
              <a:spcBef>
                <a:spcPts val="1000"/>
              </a:spcBef>
              <a:spcAft>
                <a:spcPts val="0"/>
              </a:spcAft>
              <a:buSzPts val="1600"/>
              <a:buNone/>
              <a:defRPr b="1" sz="1600"/>
            </a:lvl6pPr>
            <a:lvl7pPr indent="-228600" lvl="6" marL="3200400" algn="l">
              <a:lnSpc>
                <a:spcPct val="100000"/>
              </a:lnSpc>
              <a:spcBef>
                <a:spcPts val="1000"/>
              </a:spcBef>
              <a:spcAft>
                <a:spcPts val="0"/>
              </a:spcAft>
              <a:buSzPts val="1600"/>
              <a:buNone/>
              <a:defRPr b="1" sz="1600"/>
            </a:lvl7pPr>
            <a:lvl8pPr indent="-228600" lvl="7" marL="3657600" algn="l">
              <a:lnSpc>
                <a:spcPct val="100000"/>
              </a:lnSpc>
              <a:spcBef>
                <a:spcPts val="1000"/>
              </a:spcBef>
              <a:spcAft>
                <a:spcPts val="0"/>
              </a:spcAft>
              <a:buSzPts val="1600"/>
              <a:buNone/>
              <a:defRPr b="1" sz="1600"/>
            </a:lvl8pPr>
            <a:lvl9pPr indent="-228600" lvl="8" marL="4114800" algn="l">
              <a:lnSpc>
                <a:spcPct val="100000"/>
              </a:lnSpc>
              <a:spcBef>
                <a:spcPts val="1000"/>
              </a:spcBef>
              <a:spcAft>
                <a:spcPts val="0"/>
              </a:spcAft>
              <a:buSzPts val="1600"/>
              <a:buNone/>
              <a:defRPr b="1" sz="1600"/>
            </a:lvl9pPr>
          </a:lstStyle>
          <a:p/>
        </p:txBody>
      </p:sp>
      <p:sp>
        <p:nvSpPr>
          <p:cNvPr id="45" name="Google Shape;45;p93"/>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93"/>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93"/>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8" name="Google Shape;48;p93"/>
          <p:cNvSpPr txBox="1"/>
          <p:nvPr>
            <p:ph type="title"/>
          </p:nvPr>
        </p:nvSpPr>
        <p:spPr>
          <a:xfrm>
            <a:off x="2231136" y="964692"/>
            <a:ext cx="7729728" cy="118872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94"/>
          <p:cNvSpPr txBox="1"/>
          <p:nvPr>
            <p:ph type="title"/>
          </p:nvPr>
        </p:nvSpPr>
        <p:spPr>
          <a:xfrm>
            <a:off x="2231136" y="964692"/>
            <a:ext cx="7729728" cy="118872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lvl1pPr lvl="0" algn="ctr">
              <a:lnSpc>
                <a:spcPct val="90000"/>
              </a:lnSpc>
              <a:spcBef>
                <a:spcPts val="0"/>
              </a:spcBef>
              <a:spcAft>
                <a:spcPts val="0"/>
              </a:spcAft>
              <a:buClr>
                <a:srgbClr val="262626"/>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94"/>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4"/>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4"/>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5"/>
          <p:cNvSpPr/>
          <p:nvPr/>
        </p:nvSpPr>
        <p:spPr>
          <a:xfrm>
            <a:off x="6096000" y="0"/>
            <a:ext cx="6096000" cy="6858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95"/>
          <p:cNvSpPr txBox="1"/>
          <p:nvPr>
            <p:ph type="title"/>
          </p:nvPr>
        </p:nvSpPr>
        <p:spPr>
          <a:xfrm>
            <a:off x="804672" y="2243828"/>
            <a:ext cx="4486656" cy="1141497"/>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 name="Google Shape;57;p95"/>
          <p:cNvSpPr txBox="1"/>
          <p:nvPr>
            <p:ph idx="1" type="body"/>
          </p:nvPr>
        </p:nvSpPr>
        <p:spPr>
          <a:xfrm>
            <a:off x="6736080" y="804672"/>
            <a:ext cx="4815840" cy="5248656"/>
          </a:xfrm>
          <a:prstGeom prst="rect">
            <a:avLst/>
          </a:prstGeom>
          <a:noFill/>
          <a:ln>
            <a:noFill/>
          </a:ln>
        </p:spPr>
        <p:txBody>
          <a:bodyPr anchorCtr="0" anchor="t" bIns="45700" lIns="91425" spcFirstLastPara="1" rIns="91425" wrap="square" tIns="45700">
            <a:normAutofit/>
          </a:bodyPr>
          <a:lstStyle>
            <a:lvl1pPr indent="-349250" lvl="0" marL="457200" algn="l">
              <a:lnSpc>
                <a:spcPct val="100000"/>
              </a:lnSpc>
              <a:spcBef>
                <a:spcPts val="1000"/>
              </a:spcBef>
              <a:spcAft>
                <a:spcPts val="0"/>
              </a:spcAft>
              <a:buSzPts val="1900"/>
              <a:buChar char="•"/>
              <a:defRPr sz="1900">
                <a:solidFill>
                  <a:schemeClr val="dk1"/>
                </a:solidFill>
              </a:defRPr>
            </a:lvl1pPr>
            <a:lvl2pPr indent="-330200" lvl="1" marL="914400" algn="l">
              <a:lnSpc>
                <a:spcPct val="100000"/>
              </a:lnSpc>
              <a:spcBef>
                <a:spcPts val="1000"/>
              </a:spcBef>
              <a:spcAft>
                <a:spcPts val="0"/>
              </a:spcAft>
              <a:buSzPts val="1600"/>
              <a:buChar char="•"/>
              <a:defRPr sz="1600">
                <a:solidFill>
                  <a:schemeClr val="dk1"/>
                </a:solidFill>
              </a:defRPr>
            </a:lvl2pPr>
            <a:lvl3pPr indent="-330200" lvl="2" marL="1371600" algn="l">
              <a:lnSpc>
                <a:spcPct val="100000"/>
              </a:lnSpc>
              <a:spcBef>
                <a:spcPts val="1000"/>
              </a:spcBef>
              <a:spcAft>
                <a:spcPts val="0"/>
              </a:spcAft>
              <a:buSzPts val="1600"/>
              <a:buChar char="•"/>
              <a:defRPr sz="1600">
                <a:solidFill>
                  <a:schemeClr val="dk1"/>
                </a:solidFill>
              </a:defRPr>
            </a:lvl3pPr>
            <a:lvl4pPr indent="-330200" lvl="3" marL="1828800" algn="l">
              <a:lnSpc>
                <a:spcPct val="100000"/>
              </a:lnSpc>
              <a:spcBef>
                <a:spcPts val="1000"/>
              </a:spcBef>
              <a:spcAft>
                <a:spcPts val="0"/>
              </a:spcAft>
              <a:buSzPts val="1600"/>
              <a:buChar char="•"/>
              <a:defRPr sz="1600">
                <a:solidFill>
                  <a:schemeClr val="dk1"/>
                </a:solidFill>
              </a:defRPr>
            </a:lvl4pPr>
            <a:lvl5pPr indent="-330200" lvl="4" marL="2286000" algn="l">
              <a:lnSpc>
                <a:spcPct val="100000"/>
              </a:lnSpc>
              <a:spcBef>
                <a:spcPts val="1000"/>
              </a:spcBef>
              <a:spcAft>
                <a:spcPts val="0"/>
              </a:spcAft>
              <a:buSzPts val="1600"/>
              <a:buChar char="•"/>
              <a:defRPr sz="1600">
                <a:solidFill>
                  <a:schemeClr val="dk1"/>
                </a:solidFill>
              </a:defRPr>
            </a:lvl5pPr>
            <a:lvl6pPr indent="-330200" lvl="5" marL="2743200" algn="l">
              <a:lnSpc>
                <a:spcPct val="100000"/>
              </a:lnSpc>
              <a:spcBef>
                <a:spcPts val="1000"/>
              </a:spcBef>
              <a:spcAft>
                <a:spcPts val="0"/>
              </a:spcAft>
              <a:buSzPts val="1600"/>
              <a:buChar char="•"/>
              <a:defRPr sz="1600"/>
            </a:lvl6pPr>
            <a:lvl7pPr indent="-330200" lvl="6" marL="3200400" algn="l">
              <a:lnSpc>
                <a:spcPct val="100000"/>
              </a:lnSpc>
              <a:spcBef>
                <a:spcPts val="1000"/>
              </a:spcBef>
              <a:spcAft>
                <a:spcPts val="0"/>
              </a:spcAft>
              <a:buSzPts val="1600"/>
              <a:buChar char="•"/>
              <a:defRPr sz="1600"/>
            </a:lvl7pPr>
            <a:lvl8pPr indent="-330200" lvl="7" marL="3657600" algn="l">
              <a:lnSpc>
                <a:spcPct val="100000"/>
              </a:lnSpc>
              <a:spcBef>
                <a:spcPts val="1000"/>
              </a:spcBef>
              <a:spcAft>
                <a:spcPts val="0"/>
              </a:spcAft>
              <a:buSzPts val="1600"/>
              <a:buChar char="•"/>
              <a:defRPr sz="1600"/>
            </a:lvl8pPr>
            <a:lvl9pPr indent="-330200" lvl="8" marL="4114800" algn="l">
              <a:lnSpc>
                <a:spcPct val="100000"/>
              </a:lnSpc>
              <a:spcBef>
                <a:spcPts val="1000"/>
              </a:spcBef>
              <a:spcAft>
                <a:spcPts val="0"/>
              </a:spcAft>
              <a:buSzPts val="1600"/>
              <a:buChar char="•"/>
              <a:defRPr sz="1600"/>
            </a:lvl9pPr>
          </a:lstStyle>
          <a:p/>
        </p:txBody>
      </p:sp>
      <p:sp>
        <p:nvSpPr>
          <p:cNvPr id="58" name="Google Shape;58;p95"/>
          <p:cNvSpPr txBox="1"/>
          <p:nvPr>
            <p:ph idx="2" type="body"/>
          </p:nvPr>
        </p:nvSpPr>
        <p:spPr>
          <a:xfrm>
            <a:off x="1115568" y="3549918"/>
            <a:ext cx="3794760" cy="2194036"/>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chemeClr val="dk1"/>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59" name="Google Shape;59;p95"/>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5"/>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95"/>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2" name="Shape 62"/>
        <p:cNvGrpSpPr/>
        <p:nvPr/>
      </p:nvGrpSpPr>
      <p:grpSpPr>
        <a:xfrm>
          <a:off x="0" y="0"/>
          <a:ext cx="0" cy="0"/>
          <a:chOff x="0" y="0"/>
          <a:chExt cx="0" cy="0"/>
        </a:xfrm>
      </p:grpSpPr>
      <p:sp>
        <p:nvSpPr>
          <p:cNvPr id="63" name="Google Shape;63;p96"/>
          <p:cNvSpPr txBox="1"/>
          <p:nvPr>
            <p:ph type="title"/>
          </p:nvPr>
        </p:nvSpPr>
        <p:spPr>
          <a:xfrm>
            <a:off x="808523" y="2243828"/>
            <a:ext cx="4494998" cy="1134640"/>
          </a:xfrm>
          <a:prstGeom prst="rect">
            <a:avLst/>
          </a:prstGeom>
          <a:solidFill>
            <a:srgbClr val="FFFFFF"/>
          </a:solidFill>
          <a:ln cap="flat" cmpd="sng" w="9525">
            <a:solidFill>
              <a:srgbClr val="404040"/>
            </a:solidFill>
            <a:prstDash val="solid"/>
            <a:round/>
            <a:headEnd len="sm" w="sm" type="none"/>
            <a:tailEnd len="sm" w="sm" type="none"/>
          </a:ln>
        </p:spPr>
        <p:txBody>
          <a:bodyPr anchorCtr="1" anchor="ctr" bIns="182875" lIns="182875" spcFirstLastPara="1" rIns="182875" wrap="square" tIns="182875">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96"/>
          <p:cNvSpPr/>
          <p:nvPr>
            <p:ph idx="2" type="pic"/>
          </p:nvPr>
        </p:nvSpPr>
        <p:spPr>
          <a:xfrm>
            <a:off x="6095999" y="0"/>
            <a:ext cx="6102097" cy="6858000"/>
          </a:xfrm>
          <a:prstGeom prst="rect">
            <a:avLst/>
          </a:prstGeom>
          <a:solidFill>
            <a:srgbClr val="D8D8D8"/>
          </a:solidFill>
          <a:ln>
            <a:noFill/>
          </a:ln>
        </p:spPr>
      </p:sp>
      <p:sp>
        <p:nvSpPr>
          <p:cNvPr id="65" name="Google Shape;65;p96"/>
          <p:cNvSpPr txBox="1"/>
          <p:nvPr>
            <p:ph idx="1" type="body"/>
          </p:nvPr>
        </p:nvSpPr>
        <p:spPr>
          <a:xfrm>
            <a:off x="1115568" y="3549918"/>
            <a:ext cx="3794760" cy="2194037"/>
          </a:xfrm>
          <a:prstGeom prst="rect">
            <a:avLst/>
          </a:prstGeom>
          <a:noFill/>
          <a:ln>
            <a:noFill/>
          </a:ln>
        </p:spPr>
        <p:txBody>
          <a:bodyPr anchorCtr="1" anchor="t" bIns="45700" lIns="91425" spcFirstLastPara="1" rIns="91425" wrap="square" tIns="45700">
            <a:normAutofit/>
          </a:bodyPr>
          <a:lstStyle>
            <a:lvl1pPr indent="-228600" lvl="0" marL="457200" algn="ctr">
              <a:lnSpc>
                <a:spcPct val="100000"/>
              </a:lnSpc>
              <a:spcBef>
                <a:spcPts val="1000"/>
              </a:spcBef>
              <a:spcAft>
                <a:spcPts val="0"/>
              </a:spcAft>
              <a:buSzPts val="1500"/>
              <a:buNone/>
              <a:defRPr sz="1500">
                <a:solidFill>
                  <a:schemeClr val="dk1"/>
                </a:solidFill>
              </a:defRPr>
            </a:lvl1pPr>
            <a:lvl2pPr indent="-228600" lvl="1" marL="914400" algn="l">
              <a:lnSpc>
                <a:spcPct val="100000"/>
              </a:lnSpc>
              <a:spcBef>
                <a:spcPts val="1000"/>
              </a:spcBef>
              <a:spcAft>
                <a:spcPts val="0"/>
              </a:spcAft>
              <a:buSzPts val="1400"/>
              <a:buNone/>
              <a:defRPr sz="1400"/>
            </a:lvl2pPr>
            <a:lvl3pPr indent="-228600" lvl="2" marL="1371600" algn="l">
              <a:lnSpc>
                <a:spcPct val="100000"/>
              </a:lnSpc>
              <a:spcBef>
                <a:spcPts val="1000"/>
              </a:spcBef>
              <a:spcAft>
                <a:spcPts val="0"/>
              </a:spcAft>
              <a:buSzPts val="1200"/>
              <a:buNone/>
              <a:defRPr sz="1200"/>
            </a:lvl3pPr>
            <a:lvl4pPr indent="-228600" lvl="3" marL="1828800" algn="l">
              <a:lnSpc>
                <a:spcPct val="100000"/>
              </a:lnSpc>
              <a:spcBef>
                <a:spcPts val="1000"/>
              </a:spcBef>
              <a:spcAft>
                <a:spcPts val="0"/>
              </a:spcAft>
              <a:buSzPts val="1000"/>
              <a:buNone/>
              <a:defRPr sz="1000"/>
            </a:lvl4pPr>
            <a:lvl5pPr indent="-228600" lvl="4" marL="2286000" algn="l">
              <a:lnSpc>
                <a:spcPct val="100000"/>
              </a:lnSpc>
              <a:spcBef>
                <a:spcPts val="1000"/>
              </a:spcBef>
              <a:spcAft>
                <a:spcPts val="0"/>
              </a:spcAft>
              <a:buSzPts val="1000"/>
              <a:buNone/>
              <a:defRPr sz="1000"/>
            </a:lvl5pPr>
            <a:lvl6pPr indent="-228600" lvl="5" marL="2743200" algn="l">
              <a:lnSpc>
                <a:spcPct val="100000"/>
              </a:lnSpc>
              <a:spcBef>
                <a:spcPts val="1000"/>
              </a:spcBef>
              <a:spcAft>
                <a:spcPts val="0"/>
              </a:spcAft>
              <a:buSzPts val="1000"/>
              <a:buNone/>
              <a:defRPr sz="1000"/>
            </a:lvl6pPr>
            <a:lvl7pPr indent="-228600" lvl="6" marL="3200400" algn="l">
              <a:lnSpc>
                <a:spcPct val="100000"/>
              </a:lnSpc>
              <a:spcBef>
                <a:spcPts val="1000"/>
              </a:spcBef>
              <a:spcAft>
                <a:spcPts val="0"/>
              </a:spcAft>
              <a:buSzPts val="1000"/>
              <a:buNone/>
              <a:defRPr sz="1000"/>
            </a:lvl7pPr>
            <a:lvl8pPr indent="-228600" lvl="7" marL="3657600" algn="l">
              <a:lnSpc>
                <a:spcPct val="100000"/>
              </a:lnSpc>
              <a:spcBef>
                <a:spcPts val="1000"/>
              </a:spcBef>
              <a:spcAft>
                <a:spcPts val="0"/>
              </a:spcAft>
              <a:buSzPts val="1000"/>
              <a:buNone/>
              <a:defRPr sz="1000"/>
            </a:lvl8pPr>
            <a:lvl9pPr indent="-228600" lvl="8" marL="4114800" algn="l">
              <a:lnSpc>
                <a:spcPct val="100000"/>
              </a:lnSpc>
              <a:spcBef>
                <a:spcPts val="1000"/>
              </a:spcBef>
              <a:spcAft>
                <a:spcPts val="0"/>
              </a:spcAft>
              <a:buSzPts val="1000"/>
              <a:buNone/>
              <a:defRPr sz="1000"/>
            </a:lvl9pPr>
          </a:lstStyle>
          <a:p/>
        </p:txBody>
      </p:sp>
      <p:sp>
        <p:nvSpPr>
          <p:cNvPr id="66" name="Google Shape;66;p96"/>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6"/>
          <p:cNvSpPr txBox="1"/>
          <p:nvPr>
            <p:ph idx="11" type="ftr"/>
          </p:nvPr>
        </p:nvSpPr>
        <p:spPr>
          <a:xfrm>
            <a:off x="804672" y="6236208"/>
            <a:ext cx="5124797" cy="32004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96"/>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5" name="Shape 5"/>
        <p:cNvGrpSpPr/>
        <p:nvPr/>
      </p:nvGrpSpPr>
      <p:grpSpPr>
        <a:xfrm>
          <a:off x="0" y="0"/>
          <a:ext cx="0" cy="0"/>
          <a:chOff x="0" y="0"/>
          <a:chExt cx="0" cy="0"/>
        </a:xfrm>
      </p:grpSpPr>
      <p:sp>
        <p:nvSpPr>
          <p:cNvPr id="6" name="Google Shape;6;p87"/>
          <p:cNvSpPr txBox="1"/>
          <p:nvPr>
            <p:ph type="title"/>
          </p:nvPr>
        </p:nvSpPr>
        <p:spPr>
          <a:xfrm>
            <a:off x="2231136" y="964692"/>
            <a:ext cx="7729728" cy="118872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lvl1pPr lvl="0" marR="0" rtl="0" algn="ctr">
              <a:lnSpc>
                <a:spcPct val="90000"/>
              </a:lnSpc>
              <a:spcBef>
                <a:spcPts val="0"/>
              </a:spcBef>
              <a:spcAft>
                <a:spcPts val="0"/>
              </a:spcAft>
              <a:buClr>
                <a:srgbClr val="262626"/>
              </a:buClr>
              <a:buSzPts val="2800"/>
              <a:buFont typeface="Gill Sans"/>
              <a:buNone/>
              <a:defRPr b="0" i="0" sz="2800" u="none" cap="none" strike="noStrike">
                <a:solidFill>
                  <a:srgbClr val="262626"/>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87"/>
          <p:cNvSpPr txBox="1"/>
          <p:nvPr>
            <p:ph idx="1" type="body"/>
          </p:nvPr>
        </p:nvSpPr>
        <p:spPr>
          <a:xfrm>
            <a:off x="2231136" y="2638044"/>
            <a:ext cx="7729728" cy="3101983"/>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00000"/>
              </a:lnSpc>
              <a:spcBef>
                <a:spcPts val="1000"/>
              </a:spcBef>
              <a:spcAft>
                <a:spcPts val="0"/>
              </a:spcAft>
              <a:buClr>
                <a:schemeClr val="accent2"/>
              </a:buClr>
              <a:buSzPts val="1800"/>
              <a:buFont typeface="Arial"/>
              <a:buChar char="•"/>
              <a:defRPr b="0" i="0" sz="1800" u="none" cap="none" strike="noStrike">
                <a:solidFill>
                  <a:srgbClr val="262626"/>
                </a:solidFill>
                <a:latin typeface="Gill Sans"/>
                <a:ea typeface="Gill Sans"/>
                <a:cs typeface="Gill Sans"/>
                <a:sym typeface="Gill Sans"/>
              </a:defRPr>
            </a:lvl1pPr>
            <a:lvl2pPr indent="-330200" lvl="1" marL="9144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2pPr>
            <a:lvl3pPr indent="-330200" lvl="2" marL="13716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3pPr>
            <a:lvl4pPr indent="-330200" lvl="3" marL="18288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4pPr>
            <a:lvl5pPr indent="-330200" lvl="4" marL="2286000" marR="0" rtl="0" algn="l">
              <a:lnSpc>
                <a:spcPct val="100000"/>
              </a:lnSpc>
              <a:spcBef>
                <a:spcPts val="1000"/>
              </a:spcBef>
              <a:spcAft>
                <a:spcPts val="0"/>
              </a:spcAft>
              <a:buClr>
                <a:schemeClr val="accent2"/>
              </a:buClr>
              <a:buSzPts val="1600"/>
              <a:buFont typeface="Arial"/>
              <a:buChar char="•"/>
              <a:defRPr b="0" i="0" sz="1600" u="none" cap="none" strike="noStrike">
                <a:solidFill>
                  <a:srgbClr val="262626"/>
                </a:solidFill>
                <a:latin typeface="Gill Sans"/>
                <a:ea typeface="Gill Sans"/>
                <a:cs typeface="Gill Sans"/>
                <a:sym typeface="Gill Sans"/>
              </a:defRPr>
            </a:lvl5pPr>
            <a:lvl6pPr indent="-330200" lvl="5" marL="27432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6pPr>
            <a:lvl7pPr indent="-330200" lvl="6" marL="32004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7pPr>
            <a:lvl8pPr indent="-330200" lvl="7" marL="36576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8pPr>
            <a:lvl9pPr indent="-330200" lvl="8" marL="4114800" marR="0" rtl="0" algn="l">
              <a:lnSpc>
                <a:spcPct val="100000"/>
              </a:lnSpc>
              <a:spcBef>
                <a:spcPts val="1000"/>
              </a:spcBef>
              <a:spcAft>
                <a:spcPts val="0"/>
              </a:spcAft>
              <a:buClr>
                <a:schemeClr val="accent2"/>
              </a:buClr>
              <a:buSzPts val="1600"/>
              <a:buFont typeface="Arial"/>
              <a:buChar char="•"/>
              <a:defRPr b="0" i="0" sz="1600" u="none" cap="none" strike="noStrike">
                <a:solidFill>
                  <a:schemeClr val="dk1"/>
                </a:solidFill>
                <a:latin typeface="Gill Sans"/>
                <a:ea typeface="Gill Sans"/>
                <a:cs typeface="Gill Sans"/>
                <a:sym typeface="Gill Sans"/>
              </a:defRPr>
            </a:lvl9pPr>
          </a:lstStyle>
          <a:p/>
        </p:txBody>
      </p:sp>
      <p:sp>
        <p:nvSpPr>
          <p:cNvPr id="8" name="Google Shape;8;p87"/>
          <p:cNvSpPr txBox="1"/>
          <p:nvPr>
            <p:ph idx="10" type="dt"/>
          </p:nvPr>
        </p:nvSpPr>
        <p:spPr>
          <a:xfrm>
            <a:off x="7821429" y="6238816"/>
            <a:ext cx="2753746" cy="32396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9" name="Google Shape;9;p87"/>
          <p:cNvSpPr txBox="1"/>
          <p:nvPr>
            <p:ph idx="11" type="ftr"/>
          </p:nvPr>
        </p:nvSpPr>
        <p:spPr>
          <a:xfrm>
            <a:off x="1600200" y="6236208"/>
            <a:ext cx="5901189" cy="32004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 name="Google Shape;10;p87"/>
          <p:cNvSpPr/>
          <p:nvPr>
            <p:ph idx="12" type="sldNum"/>
          </p:nvPr>
        </p:nvSpPr>
        <p:spPr>
          <a:xfrm>
            <a:off x="10758922" y="6217920"/>
            <a:ext cx="365760" cy="365760"/>
          </a:xfrm>
          <a:prstGeom prst="ellipse">
            <a:avLst/>
          </a:prstGeom>
          <a:solidFill>
            <a:srgbClr val="1D1D1D">
              <a:alpha val="69803"/>
            </a:srgbClr>
          </a:solidFill>
          <a:ln>
            <a:noFill/>
          </a:ln>
        </p:spPr>
        <p:txBody>
          <a:bodyPr anchorCtr="0" anchor="ctr" bIns="45700" lIns="18275" spcFirstLastPara="1" rIns="18275" wrap="square" tIns="45700">
            <a:noAutofit/>
          </a:bodyPr>
          <a:lstStyle>
            <a:lvl1pPr indent="0" lvl="0" marL="0" marR="0" rtl="0" algn="ctr">
              <a:spcBef>
                <a:spcPts val="0"/>
              </a:spcBef>
              <a:buNone/>
              <a:defRPr b="0" i="0" sz="1100" u="none" cap="none" strike="noStrike">
                <a:solidFill>
                  <a:srgbClr val="FFFFFF"/>
                </a:solidFill>
                <a:latin typeface="Gill Sans"/>
                <a:ea typeface="Gill Sans"/>
                <a:cs typeface="Gill Sans"/>
                <a:sym typeface="Gill Sans"/>
              </a:defRPr>
            </a:lvl1pPr>
            <a:lvl2pPr indent="0" lvl="1" marL="0" marR="0" rtl="0" algn="ctr">
              <a:spcBef>
                <a:spcPts val="0"/>
              </a:spcBef>
              <a:buNone/>
              <a:defRPr b="0" i="0" sz="1100" u="none" cap="none" strike="noStrike">
                <a:solidFill>
                  <a:srgbClr val="FFFFFF"/>
                </a:solidFill>
                <a:latin typeface="Gill Sans"/>
                <a:ea typeface="Gill Sans"/>
                <a:cs typeface="Gill Sans"/>
                <a:sym typeface="Gill Sans"/>
              </a:defRPr>
            </a:lvl2pPr>
            <a:lvl3pPr indent="0" lvl="2" marL="0" marR="0" rtl="0" algn="ctr">
              <a:spcBef>
                <a:spcPts val="0"/>
              </a:spcBef>
              <a:buNone/>
              <a:defRPr b="0" i="0" sz="1100" u="none" cap="none" strike="noStrike">
                <a:solidFill>
                  <a:srgbClr val="FFFFFF"/>
                </a:solidFill>
                <a:latin typeface="Gill Sans"/>
                <a:ea typeface="Gill Sans"/>
                <a:cs typeface="Gill Sans"/>
                <a:sym typeface="Gill Sans"/>
              </a:defRPr>
            </a:lvl3pPr>
            <a:lvl4pPr indent="0" lvl="3" marL="0" marR="0" rtl="0" algn="ctr">
              <a:spcBef>
                <a:spcPts val="0"/>
              </a:spcBef>
              <a:buNone/>
              <a:defRPr b="0" i="0" sz="1100" u="none" cap="none" strike="noStrike">
                <a:solidFill>
                  <a:srgbClr val="FFFFFF"/>
                </a:solidFill>
                <a:latin typeface="Gill Sans"/>
                <a:ea typeface="Gill Sans"/>
                <a:cs typeface="Gill Sans"/>
                <a:sym typeface="Gill Sans"/>
              </a:defRPr>
            </a:lvl4pPr>
            <a:lvl5pPr indent="0" lvl="4" marL="0" marR="0" rtl="0" algn="ctr">
              <a:spcBef>
                <a:spcPts val="0"/>
              </a:spcBef>
              <a:buNone/>
              <a:defRPr b="0" i="0" sz="1100" u="none" cap="none" strike="noStrike">
                <a:solidFill>
                  <a:srgbClr val="FFFFFF"/>
                </a:solidFill>
                <a:latin typeface="Gill Sans"/>
                <a:ea typeface="Gill Sans"/>
                <a:cs typeface="Gill Sans"/>
                <a:sym typeface="Gill Sans"/>
              </a:defRPr>
            </a:lvl5pPr>
            <a:lvl6pPr indent="0" lvl="5" marL="0" marR="0" rtl="0" algn="ctr">
              <a:spcBef>
                <a:spcPts val="0"/>
              </a:spcBef>
              <a:buNone/>
              <a:defRPr b="0" i="0" sz="1100" u="none" cap="none" strike="noStrike">
                <a:solidFill>
                  <a:srgbClr val="FFFFFF"/>
                </a:solidFill>
                <a:latin typeface="Gill Sans"/>
                <a:ea typeface="Gill Sans"/>
                <a:cs typeface="Gill Sans"/>
                <a:sym typeface="Gill Sans"/>
              </a:defRPr>
            </a:lvl6pPr>
            <a:lvl7pPr indent="0" lvl="6" marL="0" marR="0" rtl="0" algn="ctr">
              <a:spcBef>
                <a:spcPts val="0"/>
              </a:spcBef>
              <a:buNone/>
              <a:defRPr b="0" i="0" sz="1100" u="none" cap="none" strike="noStrike">
                <a:solidFill>
                  <a:srgbClr val="FFFFFF"/>
                </a:solidFill>
                <a:latin typeface="Gill Sans"/>
                <a:ea typeface="Gill Sans"/>
                <a:cs typeface="Gill Sans"/>
                <a:sym typeface="Gill Sans"/>
              </a:defRPr>
            </a:lvl7pPr>
            <a:lvl8pPr indent="0" lvl="7" marL="0" marR="0" rtl="0" algn="ctr">
              <a:spcBef>
                <a:spcPts val="0"/>
              </a:spcBef>
              <a:buNone/>
              <a:defRPr b="0" i="0" sz="1100" u="none" cap="none" strike="noStrike">
                <a:solidFill>
                  <a:srgbClr val="FFFFFF"/>
                </a:solidFill>
                <a:latin typeface="Gill Sans"/>
                <a:ea typeface="Gill Sans"/>
                <a:cs typeface="Gill Sans"/>
                <a:sym typeface="Gill Sans"/>
              </a:defRPr>
            </a:lvl8pPr>
            <a:lvl9pPr indent="0" lvl="8" marL="0" marR="0" rtl="0" algn="ctr">
              <a:spcBef>
                <a:spcPts val="0"/>
              </a:spcBef>
              <a:buNone/>
              <a:defRPr b="0" i="0" sz="1100" u="none" cap="none" strike="noStrike">
                <a:solidFill>
                  <a:srgbClr val="FFFFFF"/>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pic>
        <p:nvPicPr>
          <p:cNvPr id="85" name="Google Shape;85;p1"/>
          <p:cNvPicPr preferRelativeResize="0"/>
          <p:nvPr/>
        </p:nvPicPr>
        <p:blipFill rotWithShape="1">
          <a:blip r:embed="rId3">
            <a:alphaModFix amt="44000"/>
          </a:blip>
          <a:srcRect b="9533" l="0" r="0" t="9541"/>
          <a:stretch/>
        </p:blipFill>
        <p:spPr>
          <a:xfrm>
            <a:off x="-54393" y="0"/>
            <a:ext cx="12246392" cy="6776187"/>
          </a:xfrm>
          <a:prstGeom prst="rect">
            <a:avLst/>
          </a:prstGeom>
          <a:noFill/>
          <a:ln>
            <a:noFill/>
          </a:ln>
        </p:spPr>
      </p:pic>
      <p:sp>
        <p:nvSpPr>
          <p:cNvPr id="86" name="Google Shape;86;p1"/>
          <p:cNvSpPr txBox="1"/>
          <p:nvPr>
            <p:ph idx="1" type="body"/>
          </p:nvPr>
        </p:nvSpPr>
        <p:spPr>
          <a:xfrm>
            <a:off x="3738150" y="574000"/>
            <a:ext cx="5163000" cy="774600"/>
          </a:xfrm>
          <a:prstGeom prst="rect">
            <a:avLst/>
          </a:prstGeom>
          <a:noFill/>
          <a:ln>
            <a:noFill/>
          </a:ln>
        </p:spPr>
        <p:txBody>
          <a:bodyPr anchorCtr="1" anchor="t" bIns="45700" lIns="91425" spcFirstLastPara="1" rIns="91425" wrap="square" tIns="45700">
            <a:noAutofit/>
          </a:bodyPr>
          <a:lstStyle/>
          <a:p>
            <a:pPr indent="0" lvl="0" marL="0" rtl="0" algn="l">
              <a:lnSpc>
                <a:spcPct val="80000"/>
              </a:lnSpc>
              <a:spcBef>
                <a:spcPts val="0"/>
              </a:spcBef>
              <a:spcAft>
                <a:spcPts val="0"/>
              </a:spcAft>
              <a:buSzPts val="3080"/>
              <a:buNone/>
            </a:pPr>
            <a:r>
              <a:rPr b="1" lang="en-US" sz="4080"/>
              <a:t>Vertex Bank Group</a:t>
            </a:r>
            <a:endParaRPr sz="2400"/>
          </a:p>
          <a:p>
            <a:pPr indent="0" lvl="0" marL="0" rtl="0" algn="l">
              <a:lnSpc>
                <a:spcPct val="80000"/>
              </a:lnSpc>
              <a:spcBef>
                <a:spcPts val="1000"/>
              </a:spcBef>
              <a:spcAft>
                <a:spcPts val="0"/>
              </a:spcAft>
              <a:buSzPts val="1400"/>
              <a:buNone/>
            </a:pPr>
            <a:r>
              <a:t/>
            </a:r>
            <a:endParaRPr sz="1400"/>
          </a:p>
        </p:txBody>
      </p:sp>
      <p:sp>
        <p:nvSpPr>
          <p:cNvPr id="87" name="Google Shape;87;p1"/>
          <p:cNvSpPr txBox="1"/>
          <p:nvPr/>
        </p:nvSpPr>
        <p:spPr>
          <a:xfrm>
            <a:off x="3559042" y="5631072"/>
            <a:ext cx="5342100" cy="738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Clr>
                <a:schemeClr val="dk1"/>
              </a:buClr>
              <a:buSzPts val="2400"/>
              <a:buFont typeface="Gill Sans"/>
              <a:buNone/>
            </a:pPr>
            <a:r>
              <a:rPr lang="en-US" sz="2400">
                <a:solidFill>
                  <a:schemeClr val="dk1"/>
                </a:solidFill>
                <a:latin typeface="Gill Sans"/>
                <a:ea typeface="Gill Sans"/>
                <a:cs typeface="Gill Sans"/>
                <a:sym typeface="Gill Sans"/>
              </a:rPr>
              <a:t>Banking for a New World!!</a:t>
            </a:r>
            <a:endParaRPr b="0" i="0" sz="2400" u="none" cap="none" strike="noStrike">
              <a:solidFill>
                <a:schemeClr val="dk1"/>
              </a:solidFill>
              <a:latin typeface="Gill Sans"/>
              <a:ea typeface="Gill Sans"/>
              <a:cs typeface="Gill Sans"/>
              <a:sym typeface="Gill Sans"/>
            </a:endParaRPr>
          </a:p>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0"/>
          <p:cNvSpPr txBox="1"/>
          <p:nvPr>
            <p:ph type="title"/>
          </p:nvPr>
        </p:nvSpPr>
        <p:spPr>
          <a:xfrm>
            <a:off x="3516831" y="286359"/>
            <a:ext cx="4273500" cy="1175100"/>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3600"/>
              <a:buFont typeface="Gill Sans"/>
              <a:buNone/>
            </a:pPr>
            <a:r>
              <a:rPr lang="en-US" sz="3600"/>
              <a:t>PROBLEM STATEMENT</a:t>
            </a:r>
            <a:endParaRPr sz="3600"/>
          </a:p>
        </p:txBody>
      </p:sp>
      <p:sp>
        <p:nvSpPr>
          <p:cNvPr id="176" name="Google Shape;176;p10"/>
          <p:cNvSpPr txBox="1"/>
          <p:nvPr>
            <p:ph idx="1" type="body"/>
          </p:nvPr>
        </p:nvSpPr>
        <p:spPr>
          <a:xfrm>
            <a:off x="1643050" y="2105650"/>
            <a:ext cx="9501300" cy="18180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a:bodyPr>
          <a:lstStyle/>
          <a:p>
            <a:pPr indent="0" lvl="0" marL="457200" rtl="0" algn="l">
              <a:lnSpc>
                <a:spcPct val="115000"/>
              </a:lnSpc>
              <a:spcBef>
                <a:spcPts val="0"/>
              </a:spcBef>
              <a:spcAft>
                <a:spcPts val="0"/>
              </a:spcAft>
              <a:buNone/>
            </a:pPr>
            <a:r>
              <a:rPr lang="en-US" sz="2400">
                <a:solidFill>
                  <a:schemeClr val="dk1"/>
                </a:solidFill>
              </a:rPr>
              <a:t>To create a responsive Online Banking Application that is a browser based Application to keep track of Account Details, Funds Transfer, Opening Fixed Deposit Account, Change the ATM Pin and informing about the Events that are taking place within the bank.</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11"/>
          <p:cNvSpPr txBox="1"/>
          <p:nvPr>
            <p:ph type="title"/>
          </p:nvPr>
        </p:nvSpPr>
        <p:spPr>
          <a:xfrm>
            <a:off x="2111064" y="427494"/>
            <a:ext cx="7729728" cy="1188720"/>
          </a:xfrm>
          <a:prstGeom prst="rect">
            <a:avLst/>
          </a:prstGeom>
          <a:solidFill>
            <a:srgbClr val="FFD966"/>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PROJECT MODULES</a:t>
            </a:r>
            <a:endParaRPr/>
          </a:p>
        </p:txBody>
      </p:sp>
      <p:sp>
        <p:nvSpPr>
          <p:cNvPr id="182" name="Google Shape;182;p11"/>
          <p:cNvSpPr/>
          <p:nvPr/>
        </p:nvSpPr>
        <p:spPr>
          <a:xfrm>
            <a:off x="2111064" y="1778838"/>
            <a:ext cx="7729800" cy="702000"/>
          </a:xfrm>
          <a:prstGeom prst="roundRect">
            <a:avLst>
              <a:gd fmla="val 16667"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txBox="1"/>
          <p:nvPr/>
        </p:nvSpPr>
        <p:spPr>
          <a:xfrm>
            <a:off x="2145333" y="1791157"/>
            <a:ext cx="7661100" cy="633600"/>
          </a:xfrm>
          <a:prstGeom prst="rect">
            <a:avLst/>
          </a:prstGeom>
          <a:solidFill>
            <a:srgbClr val="741B47"/>
          </a:solid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Gill Sans"/>
              <a:buNone/>
            </a:pPr>
            <a:r>
              <a:rPr lang="en-US" sz="3000">
                <a:solidFill>
                  <a:schemeClr val="lt1"/>
                </a:solidFill>
                <a:latin typeface="Gill Sans"/>
                <a:ea typeface="Gill Sans"/>
                <a:cs typeface="Gill Sans"/>
                <a:sym typeface="Gill Sans"/>
              </a:rPr>
              <a:t>Registration</a:t>
            </a:r>
            <a:endParaRPr/>
          </a:p>
        </p:txBody>
      </p:sp>
      <p:sp>
        <p:nvSpPr>
          <p:cNvPr id="184" name="Google Shape;184;p11"/>
          <p:cNvSpPr/>
          <p:nvPr/>
        </p:nvSpPr>
        <p:spPr>
          <a:xfrm>
            <a:off x="2111064" y="2599669"/>
            <a:ext cx="7729800" cy="702000"/>
          </a:xfrm>
          <a:prstGeom prst="roundRect">
            <a:avLst>
              <a:gd fmla="val 16667"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1"/>
          <p:cNvSpPr txBox="1"/>
          <p:nvPr/>
        </p:nvSpPr>
        <p:spPr>
          <a:xfrm>
            <a:off x="2145333" y="2633938"/>
            <a:ext cx="7661100" cy="633600"/>
          </a:xfrm>
          <a:prstGeom prst="rect">
            <a:avLst/>
          </a:prstGeom>
          <a:solidFill>
            <a:srgbClr val="741B47"/>
          </a:solid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Gill Sans"/>
              <a:buNone/>
            </a:pPr>
            <a:r>
              <a:rPr lang="en-US" sz="3000">
                <a:solidFill>
                  <a:schemeClr val="lt1"/>
                </a:solidFill>
                <a:latin typeface="Gill Sans"/>
                <a:ea typeface="Gill Sans"/>
                <a:cs typeface="Gill Sans"/>
                <a:sym typeface="Gill Sans"/>
              </a:rPr>
              <a:t>Login</a:t>
            </a:r>
            <a:endParaRPr/>
          </a:p>
        </p:txBody>
      </p:sp>
      <p:sp>
        <p:nvSpPr>
          <p:cNvPr id="186" name="Google Shape;186;p11"/>
          <p:cNvSpPr/>
          <p:nvPr/>
        </p:nvSpPr>
        <p:spPr>
          <a:xfrm>
            <a:off x="2111064" y="3388069"/>
            <a:ext cx="7729800" cy="702000"/>
          </a:xfrm>
          <a:prstGeom prst="roundRect">
            <a:avLst>
              <a:gd fmla="val 16667"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txBox="1"/>
          <p:nvPr/>
        </p:nvSpPr>
        <p:spPr>
          <a:xfrm>
            <a:off x="2145333" y="3422338"/>
            <a:ext cx="7661100" cy="633600"/>
          </a:xfrm>
          <a:prstGeom prst="rect">
            <a:avLst/>
          </a:prstGeom>
          <a:solidFill>
            <a:srgbClr val="741B47"/>
          </a:solid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Gill Sans"/>
              <a:buNone/>
            </a:pPr>
            <a:r>
              <a:rPr lang="en-US" sz="3000">
                <a:solidFill>
                  <a:schemeClr val="lt1"/>
                </a:solidFill>
                <a:latin typeface="Gill Sans"/>
                <a:ea typeface="Gill Sans"/>
                <a:cs typeface="Gill Sans"/>
                <a:sym typeface="Gill Sans"/>
              </a:rPr>
              <a:t>New FD Account</a:t>
            </a:r>
            <a:endParaRPr/>
          </a:p>
        </p:txBody>
      </p:sp>
      <p:sp>
        <p:nvSpPr>
          <p:cNvPr id="188" name="Google Shape;188;p11"/>
          <p:cNvSpPr/>
          <p:nvPr/>
        </p:nvSpPr>
        <p:spPr>
          <a:xfrm>
            <a:off x="2111064" y="4176469"/>
            <a:ext cx="7729800" cy="702000"/>
          </a:xfrm>
          <a:prstGeom prst="roundRect">
            <a:avLst>
              <a:gd fmla="val 16667"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1"/>
          <p:cNvSpPr txBox="1"/>
          <p:nvPr/>
        </p:nvSpPr>
        <p:spPr>
          <a:xfrm>
            <a:off x="2145333" y="4210738"/>
            <a:ext cx="7661100" cy="633600"/>
          </a:xfrm>
          <a:prstGeom prst="rect">
            <a:avLst/>
          </a:prstGeom>
          <a:solidFill>
            <a:srgbClr val="741B47"/>
          </a:solid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Gill Sans"/>
              <a:buNone/>
            </a:pPr>
            <a:r>
              <a:rPr lang="en-US" sz="3000">
                <a:solidFill>
                  <a:schemeClr val="lt1"/>
                </a:solidFill>
                <a:latin typeface="Gill Sans"/>
                <a:ea typeface="Gill Sans"/>
                <a:cs typeface="Gill Sans"/>
                <a:sym typeface="Gill Sans"/>
              </a:rPr>
              <a:t>Request Checkbook</a:t>
            </a:r>
            <a:endParaRPr/>
          </a:p>
        </p:txBody>
      </p:sp>
      <p:sp>
        <p:nvSpPr>
          <p:cNvPr id="190" name="Google Shape;190;p11"/>
          <p:cNvSpPr/>
          <p:nvPr/>
        </p:nvSpPr>
        <p:spPr>
          <a:xfrm>
            <a:off x="2111064" y="4964869"/>
            <a:ext cx="7729800" cy="702000"/>
          </a:xfrm>
          <a:prstGeom prst="roundRect">
            <a:avLst>
              <a:gd fmla="val 16667" name="adj"/>
            </a:avLst>
          </a:prstGeom>
          <a:solidFill>
            <a:srgbClr val="F5A21B"/>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txBox="1"/>
          <p:nvPr/>
        </p:nvSpPr>
        <p:spPr>
          <a:xfrm>
            <a:off x="2145333" y="4999138"/>
            <a:ext cx="7661100" cy="633600"/>
          </a:xfrm>
          <a:prstGeom prst="rect">
            <a:avLst/>
          </a:prstGeom>
          <a:solidFill>
            <a:srgbClr val="741B47"/>
          </a:solid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Gill Sans"/>
              <a:buNone/>
            </a:pPr>
            <a:r>
              <a:rPr lang="en-US" sz="3000">
                <a:solidFill>
                  <a:schemeClr val="lt1"/>
                </a:solidFill>
                <a:latin typeface="Gill Sans"/>
                <a:ea typeface="Gill Sans"/>
                <a:cs typeface="Gill Sans"/>
                <a:sym typeface="Gill Sans"/>
              </a:rPr>
              <a:t>Fund transfer</a:t>
            </a:r>
            <a:endParaRPr/>
          </a:p>
        </p:txBody>
      </p:sp>
      <p:sp>
        <p:nvSpPr>
          <p:cNvPr id="192" name="Google Shape;192;p11"/>
          <p:cNvSpPr/>
          <p:nvPr/>
        </p:nvSpPr>
        <p:spPr>
          <a:xfrm>
            <a:off x="2145450" y="5753275"/>
            <a:ext cx="7729800" cy="702000"/>
          </a:xfrm>
          <a:prstGeom prst="roundRect">
            <a:avLst>
              <a:gd fmla="val 16667" name="adj"/>
            </a:avLst>
          </a:prstGeom>
          <a:solidFill>
            <a:srgbClr val="741B47"/>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1"/>
                </a:solidFill>
              </a:rPr>
              <a:t>Change the ATM Pin</a:t>
            </a:r>
            <a:endParaRPr sz="30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3"/>
          <p:cNvSpPr/>
          <p:nvPr/>
        </p:nvSpPr>
        <p:spPr>
          <a:xfrm>
            <a:off x="0" y="0"/>
            <a:ext cx="4738255" cy="6858000"/>
          </a:xfrm>
          <a:prstGeom prst="rect">
            <a:avLst/>
          </a:prstGeom>
          <a:solidFill>
            <a:srgbClr val="C5C0B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98" name="Google Shape;198;p13"/>
          <p:cNvSpPr txBox="1"/>
          <p:nvPr>
            <p:ph type="title"/>
          </p:nvPr>
        </p:nvSpPr>
        <p:spPr>
          <a:xfrm>
            <a:off x="640080" y="2681103"/>
            <a:ext cx="3401568" cy="1495794"/>
          </a:xfrm>
          <a:prstGeom prst="rect">
            <a:avLst/>
          </a:prstGeom>
          <a:solidFill>
            <a:srgbClr val="FFD966"/>
          </a:solidFill>
          <a:ln cap="flat" cmpd="sng" w="9525">
            <a:solidFill>
              <a:srgbClr val="404040"/>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0D0D0D"/>
              </a:buClr>
              <a:buSzPts val="2800"/>
              <a:buFont typeface="Gill Sans"/>
              <a:buNone/>
            </a:pPr>
            <a:r>
              <a:rPr lang="en-US">
                <a:solidFill>
                  <a:srgbClr val="0D0D0D"/>
                </a:solidFill>
              </a:rPr>
              <a:t>HOME PAGE</a:t>
            </a:r>
            <a:endParaRPr/>
          </a:p>
        </p:txBody>
      </p:sp>
      <p:sp>
        <p:nvSpPr>
          <p:cNvPr id="199" name="Google Shape;199;p13"/>
          <p:cNvSpPr/>
          <p:nvPr/>
        </p:nvSpPr>
        <p:spPr>
          <a:xfrm>
            <a:off x="4753278" y="0"/>
            <a:ext cx="7438722" cy="6857999"/>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grpSp>
        <p:nvGrpSpPr>
          <p:cNvPr id="200" name="Google Shape;200;p13"/>
          <p:cNvGrpSpPr/>
          <p:nvPr/>
        </p:nvGrpSpPr>
        <p:grpSpPr>
          <a:xfrm>
            <a:off x="5834856" y="639763"/>
            <a:ext cx="5276850" cy="5276850"/>
            <a:chOff x="437356" y="0"/>
            <a:chExt cx="5276850" cy="5276850"/>
          </a:xfrm>
        </p:grpSpPr>
        <p:sp>
          <p:nvSpPr>
            <p:cNvPr id="201" name="Google Shape;201;p13"/>
            <p:cNvSpPr/>
            <p:nvPr/>
          </p:nvSpPr>
          <p:spPr>
            <a:xfrm>
              <a:off x="437356" y="0"/>
              <a:ext cx="5276850" cy="5276850"/>
            </a:xfrm>
            <a:prstGeom prst="diamond">
              <a:avLst/>
            </a:prstGeom>
            <a:solidFill>
              <a:srgbClr val="D9D2E9"/>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938657" y="501300"/>
              <a:ext cx="2057971" cy="2057971"/>
            </a:xfrm>
            <a:prstGeom prst="roundRect">
              <a:avLst>
                <a:gd fmla="val 16667" name="adj"/>
              </a:avLst>
            </a:prstGeom>
            <a:solidFill>
              <a:srgbClr val="741B4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txBox="1"/>
            <p:nvPr/>
          </p:nvSpPr>
          <p:spPr>
            <a:xfrm>
              <a:off x="1039119" y="601762"/>
              <a:ext cx="1857047" cy="1857047"/>
            </a:xfrm>
            <a:prstGeom prst="rect">
              <a:avLst/>
            </a:prstGeom>
            <a:solidFill>
              <a:srgbClr val="741B47"/>
            </a:solidFill>
            <a:ln cap="flat" cmpd="sng" w="9525">
              <a:solidFill>
                <a:srgbClr val="000000"/>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ill Sans"/>
                <a:buNone/>
              </a:pPr>
              <a:r>
                <a:rPr lang="en-US" sz="1700">
                  <a:solidFill>
                    <a:schemeClr val="lt1"/>
                  </a:solidFill>
                  <a:latin typeface="Gill Sans"/>
                  <a:ea typeface="Gill Sans"/>
                  <a:cs typeface="Gill Sans"/>
                  <a:sym typeface="Gill Sans"/>
                </a:rPr>
                <a:t>User can access various options here like login, register, transfer funds from one account to another and request a cheque book. </a:t>
              </a:r>
              <a:endParaRPr sz="1700">
                <a:solidFill>
                  <a:schemeClr val="lt1"/>
                </a:solidFill>
                <a:latin typeface="Gill Sans"/>
                <a:ea typeface="Gill Sans"/>
                <a:cs typeface="Gill Sans"/>
                <a:sym typeface="Gill Sans"/>
              </a:endParaRPr>
            </a:p>
          </p:txBody>
        </p:sp>
        <p:sp>
          <p:nvSpPr>
            <p:cNvPr id="204" name="Google Shape;204;p13"/>
            <p:cNvSpPr/>
            <p:nvPr/>
          </p:nvSpPr>
          <p:spPr>
            <a:xfrm>
              <a:off x="3154934" y="501300"/>
              <a:ext cx="2057971" cy="2057971"/>
            </a:xfrm>
            <a:prstGeom prst="roundRect">
              <a:avLst>
                <a:gd fmla="val 16667" name="adj"/>
              </a:avLst>
            </a:prstGeom>
            <a:solidFill>
              <a:srgbClr val="741B4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txBox="1"/>
            <p:nvPr/>
          </p:nvSpPr>
          <p:spPr>
            <a:xfrm>
              <a:off x="3255396" y="601762"/>
              <a:ext cx="1857047" cy="1857047"/>
            </a:xfrm>
            <a:prstGeom prst="rect">
              <a:avLst/>
            </a:prstGeom>
            <a:solidFill>
              <a:srgbClr val="741B47"/>
            </a:solidFill>
            <a:ln cap="flat" cmpd="sng" w="9525">
              <a:solidFill>
                <a:srgbClr val="000000"/>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ill Sans"/>
                <a:buNone/>
              </a:pPr>
              <a:r>
                <a:rPr lang="en-US" sz="1800">
                  <a:solidFill>
                    <a:schemeClr val="lt1"/>
                  </a:solidFill>
                  <a:latin typeface="Gill Sans"/>
                  <a:ea typeface="Gill Sans"/>
                  <a:cs typeface="Gill Sans"/>
                  <a:sym typeface="Gill Sans"/>
                </a:rPr>
                <a:t>User can fill the application form for opening a new account, change the ATM Pin and open a new FD Account.</a:t>
              </a:r>
              <a:endParaRPr sz="1800">
                <a:solidFill>
                  <a:schemeClr val="lt1"/>
                </a:solidFill>
                <a:latin typeface="Gill Sans"/>
                <a:ea typeface="Gill Sans"/>
                <a:cs typeface="Gill Sans"/>
                <a:sym typeface="Gill Sans"/>
              </a:endParaRPr>
            </a:p>
          </p:txBody>
        </p:sp>
        <p:sp>
          <p:nvSpPr>
            <p:cNvPr id="206" name="Google Shape;206;p13"/>
            <p:cNvSpPr/>
            <p:nvPr/>
          </p:nvSpPr>
          <p:spPr>
            <a:xfrm>
              <a:off x="938657" y="2717577"/>
              <a:ext cx="2057971" cy="2057971"/>
            </a:xfrm>
            <a:prstGeom prst="roundRect">
              <a:avLst>
                <a:gd fmla="val 16667" name="adj"/>
              </a:avLst>
            </a:prstGeom>
            <a:solidFill>
              <a:srgbClr val="741B4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txBox="1"/>
            <p:nvPr/>
          </p:nvSpPr>
          <p:spPr>
            <a:xfrm>
              <a:off x="1039119" y="2818039"/>
              <a:ext cx="1857047" cy="1857047"/>
            </a:xfrm>
            <a:prstGeom prst="rect">
              <a:avLst/>
            </a:prstGeom>
            <a:solidFill>
              <a:srgbClr val="741B47"/>
            </a:solidFill>
            <a:ln cap="flat" cmpd="sng" w="9525">
              <a:solidFill>
                <a:srgbClr val="000000"/>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ill Sans"/>
                <a:buNone/>
              </a:pPr>
              <a:r>
                <a:rPr lang="en-US" sz="1500">
                  <a:solidFill>
                    <a:schemeClr val="lt1"/>
                  </a:solidFill>
                  <a:latin typeface="Gill Sans"/>
                  <a:ea typeface="Gill Sans"/>
                  <a:cs typeface="Gill Sans"/>
                  <a:sym typeface="Gill Sans"/>
                </a:rPr>
                <a:t>There is a separate page which contains the information about the various events happening and even users not holding an account with the bank can register for the same.</a:t>
              </a:r>
              <a:endParaRPr sz="1500">
                <a:solidFill>
                  <a:schemeClr val="lt1"/>
                </a:solidFill>
                <a:latin typeface="Gill Sans"/>
                <a:ea typeface="Gill Sans"/>
                <a:cs typeface="Gill Sans"/>
                <a:sym typeface="Gill Sans"/>
              </a:endParaRPr>
            </a:p>
          </p:txBody>
        </p:sp>
        <p:sp>
          <p:nvSpPr>
            <p:cNvPr id="208" name="Google Shape;208;p13"/>
            <p:cNvSpPr/>
            <p:nvPr/>
          </p:nvSpPr>
          <p:spPr>
            <a:xfrm>
              <a:off x="3154934" y="2717577"/>
              <a:ext cx="2057971" cy="2057971"/>
            </a:xfrm>
            <a:prstGeom prst="roundRect">
              <a:avLst>
                <a:gd fmla="val 16667" name="adj"/>
              </a:avLst>
            </a:prstGeom>
            <a:solidFill>
              <a:srgbClr val="741B4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txBox="1"/>
            <p:nvPr/>
          </p:nvSpPr>
          <p:spPr>
            <a:xfrm>
              <a:off x="3255396" y="2818039"/>
              <a:ext cx="1857047" cy="1857047"/>
            </a:xfrm>
            <a:prstGeom prst="rect">
              <a:avLst/>
            </a:prstGeom>
            <a:solidFill>
              <a:srgbClr val="741B47"/>
            </a:solidFill>
            <a:ln cap="flat" cmpd="sng" w="9525">
              <a:solidFill>
                <a:srgbClr val="000000"/>
              </a:solidFill>
              <a:prstDash val="solid"/>
              <a:round/>
              <a:headEnd len="sm" w="sm" type="none"/>
              <a:tailEnd len="sm" w="sm" type="none"/>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lt1"/>
                </a:buClr>
                <a:buSzPts val="2000"/>
                <a:buFont typeface="Gill Sans"/>
                <a:buNone/>
              </a:pPr>
              <a:r>
                <a:rPr lang="en-US" sz="2000">
                  <a:solidFill>
                    <a:schemeClr val="lt1"/>
                  </a:solidFill>
                  <a:latin typeface="Gill Sans"/>
                  <a:ea typeface="Gill Sans"/>
                  <a:cs typeface="Gill Sans"/>
                  <a:sym typeface="Gill Sans"/>
                </a:rPr>
                <a:t>If the user logins through a social account then he will directly land to the Events Page.</a:t>
              </a:r>
              <a:endParaRPr sz="2000">
                <a:solidFill>
                  <a:schemeClr val="lt1"/>
                </a:solidFill>
                <a:latin typeface="Gill Sans"/>
                <a:ea typeface="Gill Sans"/>
                <a:cs typeface="Gill Sans"/>
                <a:sym typeface="Gill Sans"/>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6"/>
          <p:cNvSpPr txBox="1"/>
          <p:nvPr>
            <p:ph type="title"/>
          </p:nvPr>
        </p:nvSpPr>
        <p:spPr>
          <a:xfrm>
            <a:off x="1988820" y="293572"/>
            <a:ext cx="7729728" cy="1188720"/>
          </a:xfrm>
          <a:prstGeom prst="rect">
            <a:avLst/>
          </a:prstGeom>
          <a:solidFill>
            <a:srgbClr val="FFE599"/>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LOGIN PAGE</a:t>
            </a:r>
            <a:endParaRPr/>
          </a:p>
        </p:txBody>
      </p:sp>
      <p:sp>
        <p:nvSpPr>
          <p:cNvPr id="215" name="Google Shape;215;p16"/>
          <p:cNvSpPr txBox="1"/>
          <p:nvPr>
            <p:ph idx="1" type="body"/>
          </p:nvPr>
        </p:nvSpPr>
        <p:spPr>
          <a:xfrm>
            <a:off x="519764" y="1761423"/>
            <a:ext cx="5333920" cy="4803005"/>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fontScale="92500" lnSpcReduction="20000"/>
          </a:bodyPr>
          <a:lstStyle/>
          <a:p>
            <a:pPr indent="-217170" lvl="0" marL="228600" rtl="0" algn="l">
              <a:lnSpc>
                <a:spcPct val="100000"/>
              </a:lnSpc>
              <a:spcBef>
                <a:spcPts val="0"/>
              </a:spcBef>
              <a:spcAft>
                <a:spcPts val="0"/>
              </a:spcAft>
              <a:buSzPct val="100000"/>
              <a:buChar char="•"/>
            </a:pPr>
            <a:r>
              <a:rPr lang="en-US" sz="2400"/>
              <a:t>Through login page the user can enter their access details and explore the facilities available.</a:t>
            </a:r>
            <a:endParaRPr/>
          </a:p>
          <a:p>
            <a:pPr indent="-76200" lvl="0" marL="228600" rtl="0" algn="l">
              <a:lnSpc>
                <a:spcPct val="100000"/>
              </a:lnSpc>
              <a:spcBef>
                <a:spcPts val="1000"/>
              </a:spcBef>
              <a:spcAft>
                <a:spcPts val="0"/>
              </a:spcAft>
              <a:buSzPct val="100000"/>
              <a:buNone/>
            </a:pPr>
            <a:r>
              <a:t/>
            </a:r>
            <a:endParaRPr sz="2400"/>
          </a:p>
          <a:p>
            <a:pPr indent="-217170" lvl="0" marL="228600" rtl="0" algn="l">
              <a:lnSpc>
                <a:spcPct val="100000"/>
              </a:lnSpc>
              <a:spcBef>
                <a:spcPts val="1000"/>
              </a:spcBef>
              <a:spcAft>
                <a:spcPts val="0"/>
              </a:spcAft>
              <a:buSzPct val="100000"/>
              <a:buChar char="•"/>
            </a:pPr>
            <a:r>
              <a:rPr lang="en-US" sz="2400"/>
              <a:t>The access details include the User-Id and password which are created at the time of registration.</a:t>
            </a:r>
            <a:endParaRPr/>
          </a:p>
          <a:p>
            <a:pPr indent="-76200" lvl="0" marL="228600" rtl="0" algn="l">
              <a:lnSpc>
                <a:spcPct val="100000"/>
              </a:lnSpc>
              <a:spcBef>
                <a:spcPts val="1000"/>
              </a:spcBef>
              <a:spcAft>
                <a:spcPts val="0"/>
              </a:spcAft>
              <a:buSzPct val="100000"/>
              <a:buNone/>
            </a:pPr>
            <a:r>
              <a:t/>
            </a:r>
            <a:endParaRPr sz="2400"/>
          </a:p>
          <a:p>
            <a:pPr indent="-217170" lvl="0" marL="228600" rtl="0" algn="l">
              <a:lnSpc>
                <a:spcPct val="100000"/>
              </a:lnSpc>
              <a:spcBef>
                <a:spcPts val="1000"/>
              </a:spcBef>
              <a:spcAft>
                <a:spcPts val="0"/>
              </a:spcAft>
              <a:buSzPct val="100000"/>
              <a:buChar char="•"/>
            </a:pPr>
            <a:r>
              <a:rPr lang="en-US" sz="2400"/>
              <a:t>Upon validation,the user will be taken to the accounts page where he can see his details like </a:t>
            </a:r>
            <a:r>
              <a:rPr lang="en-US" sz="2400"/>
              <a:t>balance</a:t>
            </a:r>
            <a:r>
              <a:rPr lang="en-US" sz="2400"/>
              <a:t> in the account and links to other services for his account.</a:t>
            </a:r>
            <a:endParaRPr/>
          </a:p>
          <a:p>
            <a:pPr indent="-114300" lvl="0" marL="228600" rtl="0" algn="l">
              <a:lnSpc>
                <a:spcPct val="100000"/>
              </a:lnSpc>
              <a:spcBef>
                <a:spcPts val="1000"/>
              </a:spcBef>
              <a:spcAft>
                <a:spcPts val="0"/>
              </a:spcAft>
              <a:buSzPct val="100000"/>
              <a:buNone/>
            </a:pPr>
            <a:r>
              <a:t/>
            </a:r>
            <a:endParaRPr b="1">
              <a:latin typeface="Gill Sans"/>
              <a:ea typeface="Gill Sans"/>
              <a:cs typeface="Gill Sans"/>
              <a:sym typeface="Gill Sans"/>
            </a:endParaRPr>
          </a:p>
          <a:p>
            <a:pPr indent="-114300" lvl="0" marL="228600" rtl="0" algn="l">
              <a:lnSpc>
                <a:spcPct val="100000"/>
              </a:lnSpc>
              <a:spcBef>
                <a:spcPts val="1000"/>
              </a:spcBef>
              <a:spcAft>
                <a:spcPts val="0"/>
              </a:spcAft>
              <a:buSzPct val="100000"/>
              <a:buNone/>
            </a:pPr>
            <a:r>
              <a:t/>
            </a:r>
            <a:endParaRPr b="1">
              <a:latin typeface="Gill Sans"/>
              <a:ea typeface="Gill Sans"/>
              <a:cs typeface="Gill Sans"/>
              <a:sym typeface="Gill Sans"/>
            </a:endParaRPr>
          </a:p>
        </p:txBody>
      </p:sp>
      <p:pic>
        <p:nvPicPr>
          <p:cNvPr id="216" name="Google Shape;216;p16"/>
          <p:cNvPicPr preferRelativeResize="0"/>
          <p:nvPr/>
        </p:nvPicPr>
        <p:blipFill rotWithShape="1">
          <a:blip r:embed="rId3">
            <a:alphaModFix/>
          </a:blip>
          <a:srcRect b="2" l="11478" r="8642" t="0"/>
          <a:stretch/>
        </p:blipFill>
        <p:spPr>
          <a:xfrm>
            <a:off x="6213188" y="1761423"/>
            <a:ext cx="5333920" cy="4803005"/>
          </a:xfrm>
          <a:prstGeom prst="rect">
            <a:avLst/>
          </a:prstGeom>
          <a:noFill/>
          <a:ln cap="sq" cmpd="sng" w="9525">
            <a:solidFill>
              <a:schemeClr val="dk1"/>
            </a:solidFill>
            <a:prstDash val="solid"/>
            <a:miter lim="800000"/>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1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222" name="Google Shape;222;p15"/>
          <p:cNvPicPr preferRelativeResize="0"/>
          <p:nvPr/>
        </p:nvPicPr>
        <p:blipFill rotWithShape="1">
          <a:blip r:embed="rId3">
            <a:alphaModFix/>
          </a:blip>
          <a:srcRect b="0" l="0" r="0" t="0"/>
          <a:stretch/>
        </p:blipFill>
        <p:spPr>
          <a:xfrm>
            <a:off x="266700" y="1267883"/>
            <a:ext cx="5372100" cy="5372100"/>
          </a:xfrm>
          <a:prstGeom prst="rect">
            <a:avLst/>
          </a:prstGeom>
          <a:noFill/>
          <a:ln cap="flat" cmpd="sng" w="9525">
            <a:solidFill>
              <a:srgbClr val="000000"/>
            </a:solidFill>
            <a:prstDash val="solid"/>
            <a:round/>
            <a:headEnd len="sm" w="sm" type="none"/>
            <a:tailEnd len="sm" w="sm" type="none"/>
          </a:ln>
        </p:spPr>
      </p:pic>
      <p:sp>
        <p:nvSpPr>
          <p:cNvPr id="223" name="Google Shape;223;p15"/>
          <p:cNvSpPr txBox="1"/>
          <p:nvPr/>
        </p:nvSpPr>
        <p:spPr>
          <a:xfrm>
            <a:off x="6248400" y="1553625"/>
            <a:ext cx="4986300" cy="4648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chemeClr val="dk1"/>
              </a:buClr>
              <a:buSzPts val="2000"/>
              <a:buFont typeface="Gill Sans"/>
              <a:buChar char="●"/>
            </a:pPr>
            <a:r>
              <a:rPr lang="en-US" sz="2000">
                <a:solidFill>
                  <a:schemeClr val="dk1"/>
                </a:solidFill>
                <a:latin typeface="Gill Sans"/>
                <a:ea typeface="Gill Sans"/>
                <a:cs typeface="Gill Sans"/>
                <a:sym typeface="Gill Sans"/>
              </a:rPr>
              <a:t>In the register page, the user should give his details for registration so that he can use the same details to access later.</a:t>
            </a:r>
            <a:endParaRPr/>
          </a:p>
          <a:p>
            <a:pPr indent="-355600" lvl="0" marL="457200" marR="0" rtl="0" algn="l">
              <a:lnSpc>
                <a:spcPct val="115000"/>
              </a:lnSpc>
              <a:spcBef>
                <a:spcPts val="0"/>
              </a:spcBef>
              <a:spcAft>
                <a:spcPts val="0"/>
              </a:spcAft>
              <a:buClr>
                <a:schemeClr val="dk1"/>
              </a:buClr>
              <a:buSzPts val="2000"/>
              <a:buFont typeface="Gill Sans"/>
              <a:buChar char="●"/>
            </a:pPr>
            <a:r>
              <a:rPr lang="en-US" sz="2000">
                <a:solidFill>
                  <a:schemeClr val="dk1"/>
                </a:solidFill>
                <a:latin typeface="Gill Sans"/>
                <a:ea typeface="Gill Sans"/>
                <a:cs typeface="Gill Sans"/>
                <a:sym typeface="Gill Sans"/>
              </a:rPr>
              <a:t>He has to enter his email, password and transaction password which play a key role in later part of the transactions.</a:t>
            </a:r>
            <a:endParaRPr/>
          </a:p>
          <a:p>
            <a:pPr indent="-355600" lvl="0" marL="457200" marR="0" rtl="0" algn="l">
              <a:lnSpc>
                <a:spcPct val="115000"/>
              </a:lnSpc>
              <a:spcBef>
                <a:spcPts val="0"/>
              </a:spcBef>
              <a:spcAft>
                <a:spcPts val="0"/>
              </a:spcAft>
              <a:buClr>
                <a:schemeClr val="dk1"/>
              </a:buClr>
              <a:buSzPts val="2000"/>
              <a:buFont typeface="Gill Sans"/>
              <a:buChar char="●"/>
            </a:pPr>
            <a:r>
              <a:rPr lang="en-US" sz="2000">
                <a:solidFill>
                  <a:schemeClr val="dk1"/>
                </a:solidFill>
                <a:latin typeface="Gill Sans"/>
                <a:ea typeface="Gill Sans"/>
                <a:cs typeface="Gill Sans"/>
                <a:sym typeface="Gill Sans"/>
              </a:rPr>
              <a:t>He can deposit the amount initially to start his services provided by Vertex Bank Group.</a:t>
            </a:r>
            <a:endParaRPr/>
          </a:p>
          <a:p>
            <a:pPr indent="-355600" lvl="0" marL="457200" marR="0" rtl="0" algn="l">
              <a:lnSpc>
                <a:spcPct val="115000"/>
              </a:lnSpc>
              <a:spcBef>
                <a:spcPts val="0"/>
              </a:spcBef>
              <a:spcAft>
                <a:spcPts val="0"/>
              </a:spcAft>
              <a:buClr>
                <a:schemeClr val="dk1"/>
              </a:buClr>
              <a:buSzPts val="2000"/>
              <a:buFont typeface="Gill Sans"/>
              <a:buChar char="●"/>
            </a:pPr>
            <a:r>
              <a:rPr lang="en-US" sz="2000">
                <a:solidFill>
                  <a:schemeClr val="dk1"/>
                </a:solidFill>
                <a:latin typeface="Gill Sans"/>
                <a:ea typeface="Gill Sans"/>
                <a:cs typeface="Gill Sans"/>
                <a:sym typeface="Gill Sans"/>
              </a:rPr>
              <a:t>Also the user has to accept the terms and conditions provided by our bank so that he becomes a verified user.</a:t>
            </a:r>
            <a:endParaRPr/>
          </a:p>
          <a:p>
            <a:pPr indent="0" lvl="0" marL="0" marR="0" rtl="0" algn="l">
              <a:spcBef>
                <a:spcPts val="0"/>
              </a:spcBef>
              <a:spcAft>
                <a:spcPts val="0"/>
              </a:spcAft>
              <a:buNone/>
            </a:pPr>
            <a:r>
              <a:rPr lang="en-US" sz="2000">
                <a:solidFill>
                  <a:schemeClr val="dk1"/>
                </a:solidFill>
                <a:latin typeface="Gill Sans"/>
                <a:ea typeface="Gill Sans"/>
                <a:cs typeface="Gill Sans"/>
                <a:sym typeface="Gill Sans"/>
              </a:rPr>
              <a:t> </a:t>
            </a:r>
            <a:endParaRPr/>
          </a:p>
        </p:txBody>
      </p:sp>
      <p:sp>
        <p:nvSpPr>
          <p:cNvPr id="224" name="Google Shape;224;p15"/>
          <p:cNvSpPr/>
          <p:nvPr/>
        </p:nvSpPr>
        <p:spPr>
          <a:xfrm>
            <a:off x="2357450" y="127000"/>
            <a:ext cx="6286500" cy="914400"/>
          </a:xfrm>
          <a:prstGeom prst="rect">
            <a:avLst/>
          </a:prstGeom>
          <a:solidFill>
            <a:srgbClr val="FFE599"/>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25" name="Google Shape;225;p15"/>
          <p:cNvSpPr txBox="1"/>
          <p:nvPr/>
        </p:nvSpPr>
        <p:spPr>
          <a:xfrm>
            <a:off x="3000375" y="218025"/>
            <a:ext cx="4500600" cy="646500"/>
          </a:xfrm>
          <a:prstGeom prst="rect">
            <a:avLst/>
          </a:prstGeom>
          <a:solidFill>
            <a:srgbClr val="FFE599"/>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Gill Sans"/>
                <a:ea typeface="Gill Sans"/>
                <a:cs typeface="Gill Sans"/>
                <a:sym typeface="Gill Sans"/>
              </a:rPr>
              <a:t>REGISTRATION PAGE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517799" y="260186"/>
            <a:ext cx="5156399" cy="701348"/>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lang="en-US" sz="2820"/>
              <a:t>EVENTS TAKING PLACE</a:t>
            </a:r>
            <a:endParaRPr sz="2820"/>
          </a:p>
        </p:txBody>
      </p:sp>
      <p:pic>
        <p:nvPicPr>
          <p:cNvPr id="231" name="Google Shape;231;p34"/>
          <p:cNvPicPr preferRelativeResize="0"/>
          <p:nvPr/>
        </p:nvPicPr>
        <p:blipFill>
          <a:blip r:embed="rId3">
            <a:alphaModFix/>
          </a:blip>
          <a:stretch>
            <a:fillRect/>
          </a:stretch>
        </p:blipFill>
        <p:spPr>
          <a:xfrm>
            <a:off x="563763" y="1101909"/>
            <a:ext cx="11064474" cy="55916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187a2d25d7e_0_7"/>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237" name="Google Shape;237;g187a2d25d7e_0_7"/>
          <p:cNvPicPr preferRelativeResize="0"/>
          <p:nvPr/>
        </p:nvPicPr>
        <p:blipFill rotWithShape="1">
          <a:blip r:embed="rId3">
            <a:alphaModFix/>
          </a:blip>
          <a:srcRect b="0" l="18958" r="18964" t="0"/>
          <a:stretch/>
        </p:blipFill>
        <p:spPr>
          <a:xfrm>
            <a:off x="100025" y="1385900"/>
            <a:ext cx="6015025" cy="4326550"/>
          </a:xfrm>
          <a:prstGeom prst="rect">
            <a:avLst/>
          </a:prstGeom>
          <a:noFill/>
          <a:ln cap="flat" cmpd="sng" w="9525">
            <a:solidFill>
              <a:schemeClr val="dk1"/>
            </a:solidFill>
            <a:prstDash val="solid"/>
            <a:round/>
            <a:headEnd len="sm" w="sm" type="none"/>
            <a:tailEnd len="sm" w="sm" type="none"/>
          </a:ln>
        </p:spPr>
      </p:pic>
      <p:sp>
        <p:nvSpPr>
          <p:cNvPr id="238" name="Google Shape;238;g187a2d25d7e_0_7"/>
          <p:cNvSpPr txBox="1"/>
          <p:nvPr/>
        </p:nvSpPr>
        <p:spPr>
          <a:xfrm>
            <a:off x="6248400" y="1923600"/>
            <a:ext cx="4986300" cy="3010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381000" lvl="0" marL="457200" marR="0" rtl="0" algn="l">
              <a:lnSpc>
                <a:spcPct val="115000"/>
              </a:lnSpc>
              <a:spcBef>
                <a:spcPts val="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User will be able to transfer the funds to another account within the banking system</a:t>
            </a:r>
            <a:r>
              <a:rPr lang="en-US" sz="2400">
                <a:solidFill>
                  <a:schemeClr val="dk1"/>
                </a:solidFill>
                <a:latin typeface="Gill Sans"/>
                <a:ea typeface="Gill Sans"/>
                <a:cs typeface="Gill Sans"/>
                <a:sym typeface="Gill Sans"/>
              </a:rPr>
              <a:t>.</a:t>
            </a:r>
            <a:endParaRPr sz="2400"/>
          </a:p>
          <a:p>
            <a:pPr indent="-381000" lvl="0" marL="457200" marR="0" rtl="0" algn="l">
              <a:lnSpc>
                <a:spcPct val="115000"/>
              </a:lnSpc>
              <a:spcBef>
                <a:spcPts val="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Successful transfer of available funds to another account will be managed by making a call to API app.</a:t>
            </a:r>
            <a:r>
              <a:rPr lang="en-US" sz="2400">
                <a:solidFill>
                  <a:schemeClr val="dk1"/>
                </a:solidFill>
                <a:latin typeface="Gill Sans"/>
                <a:ea typeface="Gill Sans"/>
                <a:cs typeface="Gill Sans"/>
                <a:sym typeface="Gill Sans"/>
              </a:rPr>
              <a:t> </a:t>
            </a:r>
            <a:endParaRPr sz="2400"/>
          </a:p>
        </p:txBody>
      </p:sp>
      <p:sp>
        <p:nvSpPr>
          <p:cNvPr id="239" name="Google Shape;239;g187a2d25d7e_0_7"/>
          <p:cNvSpPr/>
          <p:nvPr/>
        </p:nvSpPr>
        <p:spPr>
          <a:xfrm>
            <a:off x="2357450" y="127000"/>
            <a:ext cx="5757900" cy="914400"/>
          </a:xfrm>
          <a:prstGeom prst="rect">
            <a:avLst/>
          </a:prstGeom>
          <a:solidFill>
            <a:srgbClr val="FFE599"/>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40" name="Google Shape;240;g187a2d25d7e_0_7"/>
          <p:cNvSpPr txBox="1"/>
          <p:nvPr/>
        </p:nvSpPr>
        <p:spPr>
          <a:xfrm>
            <a:off x="3250400" y="260950"/>
            <a:ext cx="4500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Gill Sans"/>
                <a:ea typeface="Gill Sans"/>
                <a:cs typeface="Gill Sans"/>
                <a:sym typeface="Gill Sans"/>
              </a:rPr>
              <a:t>TRANSFER FUNDS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g187a2d25d7e_0_15"/>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246" name="Google Shape;246;g187a2d25d7e_0_15"/>
          <p:cNvPicPr preferRelativeResize="0"/>
          <p:nvPr/>
        </p:nvPicPr>
        <p:blipFill rotWithShape="1">
          <a:blip r:embed="rId3">
            <a:alphaModFix/>
          </a:blip>
          <a:srcRect b="0" l="18968" r="18962" t="0"/>
          <a:stretch/>
        </p:blipFill>
        <p:spPr>
          <a:xfrm>
            <a:off x="266700" y="1267883"/>
            <a:ext cx="5372100" cy="5372100"/>
          </a:xfrm>
          <a:prstGeom prst="rect">
            <a:avLst/>
          </a:prstGeom>
          <a:noFill/>
          <a:ln cap="flat" cmpd="sng" w="9525">
            <a:solidFill>
              <a:srgbClr val="000000"/>
            </a:solidFill>
            <a:prstDash val="solid"/>
            <a:round/>
            <a:headEnd len="sm" w="sm" type="none"/>
            <a:tailEnd len="sm" w="sm" type="none"/>
          </a:ln>
        </p:spPr>
      </p:pic>
      <p:sp>
        <p:nvSpPr>
          <p:cNvPr id="247" name="Google Shape;247;g187a2d25d7e_0_15"/>
          <p:cNvSpPr txBox="1"/>
          <p:nvPr/>
        </p:nvSpPr>
        <p:spPr>
          <a:xfrm>
            <a:off x="6248400" y="1629675"/>
            <a:ext cx="4986300" cy="4648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381000" lvl="0" marL="457200" marR="0" rtl="0" algn="l">
              <a:lnSpc>
                <a:spcPct val="115000"/>
              </a:lnSpc>
              <a:spcBef>
                <a:spcPts val="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User can be able to open a new Fixed Deposit for 3,6,9,12 months</a:t>
            </a:r>
            <a:r>
              <a:rPr lang="en-US" sz="2400">
                <a:solidFill>
                  <a:schemeClr val="dk1"/>
                </a:solidFill>
                <a:latin typeface="Gill Sans"/>
                <a:ea typeface="Gill Sans"/>
                <a:cs typeface="Gill Sans"/>
                <a:sym typeface="Gill Sans"/>
              </a:rPr>
              <a:t>.</a:t>
            </a:r>
            <a:endParaRPr sz="2400"/>
          </a:p>
          <a:p>
            <a:pPr indent="-381000" lvl="0" marL="457200" marR="0" rtl="0" algn="l">
              <a:lnSpc>
                <a:spcPct val="115000"/>
              </a:lnSpc>
              <a:spcBef>
                <a:spcPts val="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User should be able to choose from the option and select the FD product.</a:t>
            </a:r>
            <a:endParaRPr sz="2400"/>
          </a:p>
          <a:p>
            <a:pPr indent="-381000" lvl="0" marL="457200" marR="0" rtl="0" algn="l">
              <a:lnSpc>
                <a:spcPct val="115000"/>
              </a:lnSpc>
              <a:spcBef>
                <a:spcPts val="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This page communicates to API which will deduct the amount of FD from his bank account and generate a new FD, which will be emailed to his bank account</a:t>
            </a:r>
            <a:r>
              <a:rPr lang="en-US" sz="2400">
                <a:solidFill>
                  <a:schemeClr val="dk1"/>
                </a:solidFill>
                <a:latin typeface="Gill Sans"/>
                <a:ea typeface="Gill Sans"/>
                <a:cs typeface="Gill Sans"/>
                <a:sym typeface="Gill Sans"/>
              </a:rPr>
              <a:t>.</a:t>
            </a:r>
            <a:endParaRPr sz="2400"/>
          </a:p>
          <a:p>
            <a:pPr indent="0" lvl="0" marL="0" marR="0" rtl="0" algn="l">
              <a:spcBef>
                <a:spcPts val="0"/>
              </a:spcBef>
              <a:spcAft>
                <a:spcPts val="0"/>
              </a:spcAft>
              <a:buNone/>
            </a:pPr>
            <a:r>
              <a:rPr lang="en-US" sz="2000">
                <a:solidFill>
                  <a:schemeClr val="dk1"/>
                </a:solidFill>
                <a:latin typeface="Gill Sans"/>
                <a:ea typeface="Gill Sans"/>
                <a:cs typeface="Gill Sans"/>
                <a:sym typeface="Gill Sans"/>
              </a:rPr>
              <a:t> </a:t>
            </a:r>
            <a:endParaRPr/>
          </a:p>
        </p:txBody>
      </p:sp>
      <p:sp>
        <p:nvSpPr>
          <p:cNvPr id="248" name="Google Shape;248;g187a2d25d7e_0_15"/>
          <p:cNvSpPr/>
          <p:nvPr/>
        </p:nvSpPr>
        <p:spPr>
          <a:xfrm>
            <a:off x="2800275" y="108950"/>
            <a:ext cx="4700700" cy="914400"/>
          </a:xfrm>
          <a:prstGeom prst="rect">
            <a:avLst/>
          </a:prstGeom>
          <a:solidFill>
            <a:srgbClr val="FFE599"/>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49" name="Google Shape;249;g187a2d25d7e_0_15"/>
          <p:cNvSpPr txBox="1"/>
          <p:nvPr/>
        </p:nvSpPr>
        <p:spPr>
          <a:xfrm>
            <a:off x="3414725" y="242900"/>
            <a:ext cx="4500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Gill Sans"/>
                <a:ea typeface="Gill Sans"/>
                <a:cs typeface="Gill Sans"/>
                <a:sym typeface="Gill Sans"/>
              </a:rPr>
              <a:t>OPEN NEW FD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187a2d25d7e_0_23"/>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255" name="Google Shape;255;g187a2d25d7e_0_23"/>
          <p:cNvPicPr preferRelativeResize="0"/>
          <p:nvPr/>
        </p:nvPicPr>
        <p:blipFill rotWithShape="1">
          <a:blip r:embed="rId3">
            <a:alphaModFix/>
          </a:blip>
          <a:srcRect b="0" l="0" r="0" t="0"/>
          <a:stretch/>
        </p:blipFill>
        <p:spPr>
          <a:xfrm>
            <a:off x="266700" y="1267883"/>
            <a:ext cx="5372100" cy="5372100"/>
          </a:xfrm>
          <a:prstGeom prst="rect">
            <a:avLst/>
          </a:prstGeom>
          <a:noFill/>
          <a:ln>
            <a:noFill/>
          </a:ln>
        </p:spPr>
      </p:pic>
      <p:sp>
        <p:nvSpPr>
          <p:cNvPr id="256" name="Google Shape;256;g187a2d25d7e_0_23"/>
          <p:cNvSpPr txBox="1"/>
          <p:nvPr/>
        </p:nvSpPr>
        <p:spPr>
          <a:xfrm>
            <a:off x="6248400" y="1311075"/>
            <a:ext cx="4986300" cy="5285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374650" lvl="0" marL="457200" marR="0" rtl="0" algn="l">
              <a:lnSpc>
                <a:spcPct val="115000"/>
              </a:lnSpc>
              <a:spcBef>
                <a:spcPts val="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User can register to attend the events organized by banks.</a:t>
            </a:r>
            <a:endParaRPr sz="2300">
              <a:solidFill>
                <a:schemeClr val="dk1"/>
              </a:solidFill>
              <a:latin typeface="Gill Sans"/>
              <a:ea typeface="Gill Sans"/>
              <a:cs typeface="Gill Sans"/>
              <a:sym typeface="Gill Sans"/>
            </a:endParaRPr>
          </a:p>
          <a:p>
            <a:pPr indent="-374650" lvl="0" marL="457200" marR="0" rtl="0" algn="l">
              <a:lnSpc>
                <a:spcPct val="115000"/>
              </a:lnSpc>
              <a:spcBef>
                <a:spcPts val="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For this user can login from his/her social media account like gmail,linkedin,twitter etc.</a:t>
            </a:r>
            <a:endParaRPr sz="2300">
              <a:solidFill>
                <a:schemeClr val="dk1"/>
              </a:solidFill>
              <a:latin typeface="Gill Sans"/>
              <a:ea typeface="Gill Sans"/>
              <a:cs typeface="Gill Sans"/>
              <a:sym typeface="Gill Sans"/>
            </a:endParaRPr>
          </a:p>
          <a:p>
            <a:pPr indent="-374650" lvl="0" marL="457200" marR="0" rtl="0" algn="l">
              <a:lnSpc>
                <a:spcPct val="115000"/>
              </a:lnSpc>
              <a:spcBef>
                <a:spcPts val="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User does not need to hold the bank account with the bank.</a:t>
            </a:r>
            <a:endParaRPr sz="2300">
              <a:solidFill>
                <a:schemeClr val="dk1"/>
              </a:solidFill>
              <a:latin typeface="Gill Sans"/>
              <a:ea typeface="Gill Sans"/>
              <a:cs typeface="Gill Sans"/>
              <a:sym typeface="Gill Sans"/>
            </a:endParaRPr>
          </a:p>
          <a:p>
            <a:pPr indent="-374650" lvl="0" marL="457200" marR="0" rtl="0" algn="l">
              <a:lnSpc>
                <a:spcPct val="115000"/>
              </a:lnSpc>
              <a:spcBef>
                <a:spcPts val="0"/>
              </a:spcBef>
              <a:spcAft>
                <a:spcPts val="0"/>
              </a:spcAft>
              <a:buClr>
                <a:schemeClr val="dk1"/>
              </a:buClr>
              <a:buSzPts val="2300"/>
              <a:buFont typeface="Gill Sans"/>
              <a:buChar char="●"/>
            </a:pPr>
            <a:r>
              <a:rPr lang="en-US" sz="2300">
                <a:solidFill>
                  <a:schemeClr val="dk1"/>
                </a:solidFill>
                <a:latin typeface="Gill Sans"/>
                <a:ea typeface="Gill Sans"/>
                <a:cs typeface="Gill Sans"/>
                <a:sym typeface="Gill Sans"/>
              </a:rPr>
              <a:t>Thus this is an open invitation for the people who would want to get associated with the bank and explore the services provided by the bank.</a:t>
            </a:r>
            <a:endParaRPr sz="2300">
              <a:solidFill>
                <a:schemeClr val="dk1"/>
              </a:solidFill>
              <a:latin typeface="Gill Sans"/>
              <a:ea typeface="Gill Sans"/>
              <a:cs typeface="Gill Sans"/>
              <a:sym typeface="Gill Sans"/>
            </a:endParaRPr>
          </a:p>
          <a:p>
            <a:pPr indent="0" lvl="0" marL="0" marR="0" rtl="0" algn="l">
              <a:spcBef>
                <a:spcPts val="0"/>
              </a:spcBef>
              <a:spcAft>
                <a:spcPts val="0"/>
              </a:spcAft>
              <a:buNone/>
            </a:pPr>
            <a:r>
              <a:rPr lang="en-US" sz="2000">
                <a:solidFill>
                  <a:schemeClr val="dk1"/>
                </a:solidFill>
                <a:latin typeface="Gill Sans"/>
                <a:ea typeface="Gill Sans"/>
                <a:cs typeface="Gill Sans"/>
                <a:sym typeface="Gill Sans"/>
              </a:rPr>
              <a:t> </a:t>
            </a:r>
            <a:endParaRPr/>
          </a:p>
        </p:txBody>
      </p:sp>
      <p:sp>
        <p:nvSpPr>
          <p:cNvPr id="257" name="Google Shape;257;g187a2d25d7e_0_23"/>
          <p:cNvSpPr/>
          <p:nvPr/>
        </p:nvSpPr>
        <p:spPr>
          <a:xfrm>
            <a:off x="2357450" y="127000"/>
            <a:ext cx="7886700" cy="914400"/>
          </a:xfrm>
          <a:prstGeom prst="rect">
            <a:avLst/>
          </a:prstGeom>
          <a:solidFill>
            <a:srgbClr val="FFE599"/>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58" name="Google Shape;258;g187a2d25d7e_0_23"/>
          <p:cNvSpPr txBox="1"/>
          <p:nvPr/>
        </p:nvSpPr>
        <p:spPr>
          <a:xfrm>
            <a:off x="2557475" y="260950"/>
            <a:ext cx="7686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Gill Sans"/>
                <a:ea typeface="Gill Sans"/>
                <a:cs typeface="Gill Sans"/>
                <a:sym typeface="Gill Sans"/>
              </a:rPr>
              <a:t>LOGIN AND REGISTER FOR EVENTS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187a2d25d7e_0_31"/>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pic>
        <p:nvPicPr>
          <p:cNvPr id="264" name="Google Shape;264;g187a2d25d7e_0_31"/>
          <p:cNvPicPr preferRelativeResize="0"/>
          <p:nvPr/>
        </p:nvPicPr>
        <p:blipFill rotWithShape="1">
          <a:blip r:embed="rId3">
            <a:alphaModFix/>
          </a:blip>
          <a:srcRect b="0" l="2052" r="2042" t="0"/>
          <a:stretch/>
        </p:blipFill>
        <p:spPr>
          <a:xfrm>
            <a:off x="523875" y="1596501"/>
            <a:ext cx="4548200" cy="4548200"/>
          </a:xfrm>
          <a:prstGeom prst="rect">
            <a:avLst/>
          </a:prstGeom>
          <a:noFill/>
          <a:ln cap="flat" cmpd="sng" w="9525">
            <a:solidFill>
              <a:srgbClr val="000000"/>
            </a:solidFill>
            <a:prstDash val="solid"/>
            <a:round/>
            <a:headEnd len="sm" w="sm" type="none"/>
            <a:tailEnd len="sm" w="sm" type="none"/>
          </a:ln>
        </p:spPr>
      </p:pic>
      <p:sp>
        <p:nvSpPr>
          <p:cNvPr id="265" name="Google Shape;265;g187a2d25d7e_0_31"/>
          <p:cNvSpPr txBox="1"/>
          <p:nvPr/>
        </p:nvSpPr>
        <p:spPr>
          <a:xfrm>
            <a:off x="6248400" y="2272050"/>
            <a:ext cx="4986300" cy="31971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spAutoFit/>
          </a:bodyPr>
          <a:lstStyle/>
          <a:p>
            <a:pPr indent="-381000" lvl="0" marL="457200" marR="0" rtl="0" algn="l">
              <a:lnSpc>
                <a:spcPct val="115000"/>
              </a:lnSpc>
              <a:spcBef>
                <a:spcPts val="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User can make request for a new cheque book and change/generate the ATM pin online.</a:t>
            </a:r>
            <a:endParaRPr sz="2400">
              <a:solidFill>
                <a:schemeClr val="dk1"/>
              </a:solidFill>
              <a:latin typeface="Gill Sans"/>
              <a:ea typeface="Gill Sans"/>
              <a:cs typeface="Gill Sans"/>
              <a:sym typeface="Gill Sans"/>
            </a:endParaRPr>
          </a:p>
          <a:p>
            <a:pPr indent="-381000" lvl="0" marL="457200" marR="0" rtl="0" algn="l">
              <a:lnSpc>
                <a:spcPct val="115000"/>
              </a:lnSpc>
              <a:spcBef>
                <a:spcPts val="0"/>
              </a:spcBef>
              <a:spcAft>
                <a:spcPts val="0"/>
              </a:spcAft>
              <a:buClr>
                <a:schemeClr val="dk1"/>
              </a:buClr>
              <a:buSzPts val="2400"/>
              <a:buFont typeface="Gill Sans"/>
              <a:buChar char="●"/>
            </a:pPr>
            <a:r>
              <a:rPr lang="en-US" sz="2400">
                <a:solidFill>
                  <a:schemeClr val="dk1"/>
                </a:solidFill>
                <a:latin typeface="Gill Sans"/>
                <a:ea typeface="Gill Sans"/>
                <a:cs typeface="Gill Sans"/>
                <a:sym typeface="Gill Sans"/>
              </a:rPr>
              <a:t>They interact with WebAPI which collects the information from the user.</a:t>
            </a:r>
            <a:endParaRPr sz="2400">
              <a:solidFill>
                <a:schemeClr val="dk1"/>
              </a:solidFill>
              <a:latin typeface="Gill Sans"/>
              <a:ea typeface="Gill Sans"/>
              <a:cs typeface="Gill Sans"/>
              <a:sym typeface="Gill Sans"/>
            </a:endParaRPr>
          </a:p>
          <a:p>
            <a:pPr indent="0" lvl="0" marL="457200" marR="0" rtl="0" algn="l">
              <a:lnSpc>
                <a:spcPct val="115000"/>
              </a:lnSpc>
              <a:spcBef>
                <a:spcPts val="0"/>
              </a:spcBef>
              <a:spcAft>
                <a:spcPts val="0"/>
              </a:spcAft>
              <a:buNone/>
            </a:pPr>
            <a:r>
              <a:t/>
            </a:r>
            <a:endParaRPr/>
          </a:p>
          <a:p>
            <a:pPr indent="0" lvl="0" marL="0" marR="0" rtl="0" algn="l">
              <a:spcBef>
                <a:spcPts val="0"/>
              </a:spcBef>
              <a:spcAft>
                <a:spcPts val="0"/>
              </a:spcAft>
              <a:buNone/>
            </a:pPr>
            <a:r>
              <a:rPr lang="en-US" sz="2000">
                <a:solidFill>
                  <a:schemeClr val="dk1"/>
                </a:solidFill>
                <a:latin typeface="Gill Sans"/>
                <a:ea typeface="Gill Sans"/>
                <a:cs typeface="Gill Sans"/>
                <a:sym typeface="Gill Sans"/>
              </a:rPr>
              <a:t> </a:t>
            </a:r>
            <a:endParaRPr/>
          </a:p>
        </p:txBody>
      </p:sp>
      <p:sp>
        <p:nvSpPr>
          <p:cNvPr id="266" name="Google Shape;266;g187a2d25d7e_0_31"/>
          <p:cNvSpPr/>
          <p:nvPr/>
        </p:nvSpPr>
        <p:spPr>
          <a:xfrm>
            <a:off x="266700" y="127000"/>
            <a:ext cx="11134800" cy="914400"/>
          </a:xfrm>
          <a:prstGeom prst="rect">
            <a:avLst/>
          </a:prstGeom>
          <a:solidFill>
            <a:srgbClr val="FFE599"/>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67" name="Google Shape;267;g187a2d25d7e_0_31"/>
          <p:cNvSpPr txBox="1"/>
          <p:nvPr/>
        </p:nvSpPr>
        <p:spPr>
          <a:xfrm>
            <a:off x="266700" y="260950"/>
            <a:ext cx="114204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600">
                <a:solidFill>
                  <a:schemeClr val="dk1"/>
                </a:solidFill>
                <a:latin typeface="Gill Sans"/>
                <a:ea typeface="Gill Sans"/>
                <a:cs typeface="Gill Sans"/>
                <a:sym typeface="Gill Sans"/>
              </a:rPr>
              <a:t>REQUEST FOR CHECKBOOK AND CHANGE ATM PIN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2"/>
          <p:cNvSpPr/>
          <p:nvPr/>
        </p:nvSpPr>
        <p:spPr>
          <a:xfrm>
            <a:off x="2378850" y="410850"/>
            <a:ext cx="6672300" cy="60363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dk1"/>
              </a:buClr>
              <a:buSzPts val="1800"/>
              <a:buFont typeface="Gill Sans"/>
              <a:buNone/>
            </a:pPr>
            <a:r>
              <a:t/>
            </a:r>
            <a:endParaRPr b="0" i="0" sz="1800" u="none" cap="none" strike="noStrike">
              <a:solidFill>
                <a:schemeClr val="lt1"/>
              </a:solidFill>
              <a:latin typeface="Gill Sans"/>
              <a:ea typeface="Gill Sans"/>
              <a:cs typeface="Gill Sans"/>
              <a:sym typeface="Gill Sans"/>
            </a:endParaRPr>
          </a:p>
        </p:txBody>
      </p:sp>
      <p:grpSp>
        <p:nvGrpSpPr>
          <p:cNvPr id="93" name="Google Shape;93;p2"/>
          <p:cNvGrpSpPr/>
          <p:nvPr/>
        </p:nvGrpSpPr>
        <p:grpSpPr>
          <a:xfrm>
            <a:off x="2546475" y="817541"/>
            <a:ext cx="6151500" cy="4479773"/>
            <a:chOff x="0" y="12765"/>
            <a:chExt cx="6151500" cy="4479773"/>
          </a:xfrm>
        </p:grpSpPr>
        <p:sp>
          <p:nvSpPr>
            <p:cNvPr id="94" name="Google Shape;94;p2"/>
            <p:cNvSpPr/>
            <p:nvPr/>
          </p:nvSpPr>
          <p:spPr>
            <a:xfrm>
              <a:off x="0" y="12765"/>
              <a:ext cx="6151500" cy="678600"/>
            </a:xfrm>
            <a:prstGeom prst="roundRect">
              <a:avLst>
                <a:gd fmla="val 16667"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95" name="Google Shape;95;p2"/>
            <p:cNvSpPr txBox="1"/>
            <p:nvPr/>
          </p:nvSpPr>
          <p:spPr>
            <a:xfrm>
              <a:off x="33127" y="79067"/>
              <a:ext cx="6085200" cy="6123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b="0" i="0" lang="en-US" sz="2900" u="none" cap="none" strike="noStrike">
                  <a:solidFill>
                    <a:schemeClr val="lt1"/>
                  </a:solidFill>
                  <a:latin typeface="Gill Sans"/>
                  <a:ea typeface="Gill Sans"/>
                  <a:cs typeface="Gill Sans"/>
                  <a:sym typeface="Gill Sans"/>
                </a:rPr>
                <a:t>Presented by:</a:t>
              </a:r>
              <a:endParaRPr b="0" i="0" sz="1800" u="none" cap="none" strike="noStrike">
                <a:solidFill>
                  <a:schemeClr val="dk1"/>
                </a:solidFill>
                <a:latin typeface="Gill Sans"/>
                <a:ea typeface="Gill Sans"/>
                <a:cs typeface="Gill Sans"/>
                <a:sym typeface="Gill Sans"/>
              </a:endParaRPr>
            </a:p>
          </p:txBody>
        </p:sp>
        <p:sp>
          <p:nvSpPr>
            <p:cNvPr id="96" name="Google Shape;96;p2"/>
            <p:cNvSpPr/>
            <p:nvPr/>
          </p:nvSpPr>
          <p:spPr>
            <a:xfrm>
              <a:off x="0" y="774885"/>
              <a:ext cx="6151500" cy="678600"/>
            </a:xfrm>
            <a:prstGeom prst="roundRect">
              <a:avLst>
                <a:gd fmla="val 16667" name="adj"/>
              </a:avLst>
            </a:prstGeom>
            <a:solidFill>
              <a:srgbClr val="8BB5AA"/>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97" name="Google Shape;97;p2"/>
            <p:cNvSpPr txBox="1"/>
            <p:nvPr/>
          </p:nvSpPr>
          <p:spPr>
            <a:xfrm>
              <a:off x="33127" y="808012"/>
              <a:ext cx="6085200" cy="6123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b="0" i="0" lang="en-US" sz="2900" u="none" cap="none" strike="noStrike">
                  <a:solidFill>
                    <a:schemeClr val="lt1"/>
                  </a:solidFill>
                  <a:latin typeface="Gill Sans"/>
                  <a:ea typeface="Gill Sans"/>
                  <a:cs typeface="Gill Sans"/>
                  <a:sym typeface="Gill Sans"/>
                </a:rPr>
                <a:t>MADALA TRIVEDH</a:t>
              </a:r>
              <a:endParaRPr b="0" i="0" sz="1800" u="none" cap="none" strike="noStrike">
                <a:solidFill>
                  <a:schemeClr val="dk1"/>
                </a:solidFill>
                <a:latin typeface="Gill Sans"/>
                <a:ea typeface="Gill Sans"/>
                <a:cs typeface="Gill Sans"/>
                <a:sym typeface="Gill Sans"/>
              </a:endParaRPr>
            </a:p>
          </p:txBody>
        </p:sp>
        <p:sp>
          <p:nvSpPr>
            <p:cNvPr id="98" name="Google Shape;98;p2"/>
            <p:cNvSpPr/>
            <p:nvPr/>
          </p:nvSpPr>
          <p:spPr>
            <a:xfrm>
              <a:off x="0" y="1537005"/>
              <a:ext cx="6151500" cy="678600"/>
            </a:xfrm>
            <a:prstGeom prst="roundRect">
              <a:avLst>
                <a:gd fmla="val 16667" name="adj"/>
              </a:avLst>
            </a:prstGeom>
            <a:solidFill>
              <a:srgbClr val="7AB88A"/>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99" name="Google Shape;99;p2"/>
            <p:cNvSpPr txBox="1"/>
            <p:nvPr/>
          </p:nvSpPr>
          <p:spPr>
            <a:xfrm>
              <a:off x="33127" y="1570132"/>
              <a:ext cx="6085200" cy="6123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b="0" i="0" lang="en-US" sz="2900" u="none" cap="none" strike="noStrike">
                  <a:solidFill>
                    <a:schemeClr val="lt1"/>
                  </a:solidFill>
                  <a:latin typeface="Gill Sans"/>
                  <a:ea typeface="Gill Sans"/>
                  <a:cs typeface="Gill Sans"/>
                  <a:sym typeface="Gill Sans"/>
                </a:rPr>
                <a:t>ASHISH J REDDY</a:t>
              </a:r>
              <a:endParaRPr b="0" i="0" sz="1800" u="none" cap="none" strike="noStrike">
                <a:solidFill>
                  <a:schemeClr val="dk1"/>
                </a:solidFill>
                <a:latin typeface="Gill Sans"/>
                <a:ea typeface="Gill Sans"/>
                <a:cs typeface="Gill Sans"/>
                <a:sym typeface="Gill Sans"/>
              </a:endParaRPr>
            </a:p>
          </p:txBody>
        </p:sp>
        <p:sp>
          <p:nvSpPr>
            <p:cNvPr id="100" name="Google Shape;100;p2"/>
            <p:cNvSpPr/>
            <p:nvPr/>
          </p:nvSpPr>
          <p:spPr>
            <a:xfrm>
              <a:off x="0" y="2299125"/>
              <a:ext cx="6151500" cy="678600"/>
            </a:xfrm>
            <a:prstGeom prst="roundRect">
              <a:avLst>
                <a:gd fmla="val 16667" name="adj"/>
              </a:avLst>
            </a:prstGeom>
            <a:solidFill>
              <a:srgbClr val="78BA69"/>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101" name="Google Shape;101;p2"/>
            <p:cNvSpPr txBox="1"/>
            <p:nvPr/>
          </p:nvSpPr>
          <p:spPr>
            <a:xfrm>
              <a:off x="33127" y="2332252"/>
              <a:ext cx="6085200" cy="6123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ATREYA MAJUMDAR</a:t>
              </a:r>
              <a:endParaRPr b="0" i="0" sz="2900" u="none" cap="none" strike="noStrike">
                <a:solidFill>
                  <a:schemeClr val="lt1"/>
                </a:solidFill>
                <a:latin typeface="Gill Sans"/>
                <a:ea typeface="Gill Sans"/>
                <a:cs typeface="Gill Sans"/>
                <a:sym typeface="Gill Sans"/>
              </a:endParaRPr>
            </a:p>
          </p:txBody>
        </p:sp>
        <p:sp>
          <p:nvSpPr>
            <p:cNvPr id="102" name="Google Shape;102;p2"/>
            <p:cNvSpPr/>
            <p:nvPr/>
          </p:nvSpPr>
          <p:spPr>
            <a:xfrm>
              <a:off x="0" y="3061245"/>
              <a:ext cx="6151500" cy="678600"/>
            </a:xfrm>
            <a:prstGeom prst="roundRect">
              <a:avLst>
                <a:gd fmla="val 16667" name="adj"/>
              </a:avLst>
            </a:prstGeom>
            <a:solidFill>
              <a:srgbClr val="9BBF56"/>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103" name="Google Shape;103;p2"/>
            <p:cNvSpPr txBox="1"/>
            <p:nvPr/>
          </p:nvSpPr>
          <p:spPr>
            <a:xfrm>
              <a:off x="33127" y="3094372"/>
              <a:ext cx="6085200" cy="612300"/>
            </a:xfrm>
            <a:prstGeom prst="rect">
              <a:avLst/>
            </a:prstGeom>
            <a:noFill/>
            <a:ln>
              <a:noFill/>
            </a:ln>
            <a:effectLst>
              <a:outerShdw blurRad="57150" rotWithShape="0" algn="bl" dir="5400000" dist="19050">
                <a:srgbClr val="000000">
                  <a:alpha val="50000"/>
                </a:srgbClr>
              </a:outerShdw>
              <a:reflection blurRad="0" dir="5400000" dist="38100" endA="0" fadeDir="5400012" kx="0" rotWithShape="0" algn="bl" stPos="0" sy="-100000" ky="0"/>
            </a:effectLst>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VIGNESH SRINIVASAN</a:t>
              </a:r>
              <a:endParaRPr b="0" i="0" sz="2900" u="none" cap="none" strike="noStrike">
                <a:solidFill>
                  <a:schemeClr val="lt1"/>
                </a:solidFill>
                <a:latin typeface="Gill Sans"/>
                <a:ea typeface="Gill Sans"/>
                <a:cs typeface="Gill Sans"/>
                <a:sym typeface="Gill Sans"/>
              </a:endParaRPr>
            </a:p>
          </p:txBody>
        </p:sp>
        <p:sp>
          <p:nvSpPr>
            <p:cNvPr id="104" name="Google Shape;104;p2"/>
            <p:cNvSpPr/>
            <p:nvPr/>
          </p:nvSpPr>
          <p:spPr>
            <a:xfrm>
              <a:off x="0" y="3813938"/>
              <a:ext cx="6151500" cy="678600"/>
            </a:xfrm>
            <a:prstGeom prst="roundRect">
              <a:avLst>
                <a:gd fmla="val 16667" name="adj"/>
              </a:avLst>
            </a:prstGeom>
            <a:solidFill>
              <a:srgbClr val="C5AB4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SzPts val="1800"/>
                <a:buFont typeface="Gill Sans"/>
                <a:buNone/>
              </a:pPr>
              <a:r>
                <a:t/>
              </a:r>
              <a:endParaRPr b="0" i="0" sz="1800" u="none" cap="none" strike="noStrike">
                <a:solidFill>
                  <a:schemeClr val="dk1"/>
                </a:solidFill>
                <a:latin typeface="Gill Sans"/>
                <a:ea typeface="Gill Sans"/>
                <a:cs typeface="Gill Sans"/>
                <a:sym typeface="Gill Sans"/>
              </a:endParaRPr>
            </a:p>
          </p:txBody>
        </p:sp>
        <p:sp>
          <p:nvSpPr>
            <p:cNvPr id="105" name="Google Shape;105;p2"/>
            <p:cNvSpPr txBox="1"/>
            <p:nvPr/>
          </p:nvSpPr>
          <p:spPr>
            <a:xfrm>
              <a:off x="33127" y="3847065"/>
              <a:ext cx="6085200" cy="612300"/>
            </a:xfrm>
            <a:prstGeom prst="rect">
              <a:avLst/>
            </a:prstGeom>
            <a:noFill/>
            <a:ln>
              <a:noFill/>
            </a:ln>
            <a:effectLst>
              <a:outerShdw blurRad="57150" rotWithShape="0" algn="bl" dir="5400000" dist="19050">
                <a:srgbClr val="000000">
                  <a:alpha val="50000"/>
                </a:srgbClr>
              </a:outerShdw>
            </a:effectLst>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SHIVANGI SAHAY</a:t>
              </a:r>
              <a:endParaRPr b="0" i="0" sz="1800" u="none" cap="none" strike="noStrike">
                <a:solidFill>
                  <a:schemeClr val="dk1"/>
                </a:solidFill>
                <a:latin typeface="Gill Sans"/>
                <a:ea typeface="Gill Sans"/>
                <a:cs typeface="Gill Sans"/>
                <a:sym typeface="Gill Sans"/>
              </a:endParaRPr>
            </a:p>
          </p:txBody>
        </p:sp>
      </p:grpSp>
      <p:sp>
        <p:nvSpPr>
          <p:cNvPr id="106" name="Google Shape;106;p2"/>
          <p:cNvSpPr txBox="1"/>
          <p:nvPr/>
        </p:nvSpPr>
        <p:spPr>
          <a:xfrm>
            <a:off x="3536100" y="5429275"/>
            <a:ext cx="4357800" cy="92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latin typeface="Gill Sans"/>
                <a:ea typeface="Gill Sans"/>
                <a:cs typeface="Gill Sans"/>
                <a:sym typeface="Gill Sans"/>
              </a:rPr>
              <a:t>Under the guidance of:</a:t>
            </a:r>
            <a:endParaRPr b="1" sz="2400">
              <a:latin typeface="Gill Sans"/>
              <a:ea typeface="Gill Sans"/>
              <a:cs typeface="Gill Sans"/>
              <a:sym typeface="Gill Sans"/>
            </a:endParaRPr>
          </a:p>
          <a:p>
            <a:pPr indent="0" lvl="0" marL="0" rtl="0" algn="ctr">
              <a:spcBef>
                <a:spcPts val="0"/>
              </a:spcBef>
              <a:spcAft>
                <a:spcPts val="0"/>
              </a:spcAft>
              <a:buNone/>
            </a:pPr>
            <a:r>
              <a:rPr b="1" lang="en-US" sz="2400">
                <a:latin typeface="Gill Sans"/>
                <a:ea typeface="Gill Sans"/>
                <a:cs typeface="Gill Sans"/>
                <a:sym typeface="Gill Sans"/>
              </a:rPr>
              <a:t>Rajashekar Sir</a:t>
            </a:r>
            <a:endParaRPr b="1" sz="2400">
              <a:latin typeface="Gill Sans"/>
              <a:ea typeface="Gill Sans"/>
              <a:cs typeface="Gill Sans"/>
              <a:sym typeface="Gill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type="title"/>
          </p:nvPr>
        </p:nvSpPr>
        <p:spPr>
          <a:xfrm>
            <a:off x="5458969" y="2386744"/>
            <a:ext cx="5928358" cy="1645920"/>
          </a:xfrm>
          <a:prstGeom prst="rect">
            <a:avLst/>
          </a:prstGeom>
          <a:solidFill>
            <a:schemeClr val="lt1"/>
          </a:solidFill>
          <a:ln cap="sq" cmpd="sng" w="31750">
            <a:solidFill>
              <a:srgbClr val="3F3F3F"/>
            </a:solidFill>
            <a:prstDash val="solid"/>
            <a:miter lim="800000"/>
            <a:headEnd len="sm" w="sm" type="none"/>
            <a:tailEnd len="sm" w="sm" type="none"/>
          </a:ln>
        </p:spPr>
        <p:txBody>
          <a:bodyPr anchorCtr="1" anchor="ctr" bIns="182875" lIns="274300" spcFirstLastPara="1" rIns="274300" wrap="square" tIns="182875">
            <a:normAutofit fontScale="90000"/>
          </a:bodyPr>
          <a:lstStyle/>
          <a:p>
            <a:pPr indent="0" lvl="0" marL="0" rtl="0" algn="ctr">
              <a:lnSpc>
                <a:spcPct val="90000"/>
              </a:lnSpc>
              <a:spcBef>
                <a:spcPts val="0"/>
              </a:spcBef>
              <a:spcAft>
                <a:spcPts val="0"/>
              </a:spcAft>
              <a:buClr>
                <a:srgbClr val="262626"/>
              </a:buClr>
              <a:buSzPct val="100000"/>
              <a:buFont typeface="Gill Sans"/>
              <a:buNone/>
            </a:pPr>
            <a:r>
              <a:rPr lang="en-US" sz="3200">
                <a:solidFill>
                  <a:srgbClr val="262626"/>
                </a:solidFill>
              </a:rPr>
              <a:t>PROJECT SCREENSHOTS :</a:t>
            </a:r>
            <a:br>
              <a:rPr lang="en-US" sz="3200">
                <a:solidFill>
                  <a:srgbClr val="262626"/>
                </a:solidFill>
              </a:rPr>
            </a:br>
            <a:r>
              <a:rPr lang="en-US" sz="3200">
                <a:solidFill>
                  <a:srgbClr val="262626"/>
                </a:solidFill>
              </a:rPr>
              <a:t>(</a:t>
            </a:r>
            <a:r>
              <a:rPr lang="en-US" sz="3200"/>
              <a:t>REACT BASED ONLINE APPLICATION)</a:t>
            </a:r>
            <a:endParaRPr/>
          </a:p>
        </p:txBody>
      </p:sp>
      <p:pic>
        <p:nvPicPr>
          <p:cNvPr descr="Chairs in a circle" id="273" name="Google Shape;273;p26"/>
          <p:cNvPicPr preferRelativeResize="0"/>
          <p:nvPr/>
        </p:nvPicPr>
        <p:blipFill rotWithShape="1">
          <a:blip r:embed="rId3">
            <a:alphaModFix/>
          </a:blip>
          <a:srcRect b="-1" l="25553" r="16250" t="0"/>
          <a:stretch/>
        </p:blipFill>
        <p:spPr>
          <a:xfrm>
            <a:off x="0" y="0"/>
            <a:ext cx="4654277" cy="685799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27"/>
          <p:cNvSpPr txBox="1"/>
          <p:nvPr>
            <p:ph type="title"/>
          </p:nvPr>
        </p:nvSpPr>
        <p:spPr>
          <a:xfrm>
            <a:off x="3090864" y="160711"/>
            <a:ext cx="6010272" cy="802904"/>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HOME PAGE </a:t>
            </a:r>
            <a:endParaRPr/>
          </a:p>
        </p:txBody>
      </p:sp>
      <p:pic>
        <p:nvPicPr>
          <p:cNvPr id="279" name="Google Shape;279;p27"/>
          <p:cNvPicPr preferRelativeResize="0"/>
          <p:nvPr/>
        </p:nvPicPr>
        <p:blipFill>
          <a:blip r:embed="rId3">
            <a:alphaModFix/>
          </a:blip>
          <a:stretch>
            <a:fillRect/>
          </a:stretch>
        </p:blipFill>
        <p:spPr>
          <a:xfrm>
            <a:off x="1824350" y="1268415"/>
            <a:ext cx="8943338" cy="55895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g18b06cde0c1_1_3"/>
          <p:cNvPicPr preferRelativeResize="0"/>
          <p:nvPr/>
        </p:nvPicPr>
        <p:blipFill>
          <a:blip r:embed="rId3">
            <a:alphaModFix/>
          </a:blip>
          <a:stretch>
            <a:fillRect/>
          </a:stretch>
        </p:blipFill>
        <p:spPr>
          <a:xfrm>
            <a:off x="152400" y="3173605"/>
            <a:ext cx="11887201" cy="510778"/>
          </a:xfrm>
          <a:prstGeom prst="rect">
            <a:avLst/>
          </a:prstGeom>
          <a:noFill/>
          <a:ln>
            <a:noFill/>
          </a:ln>
        </p:spPr>
      </p:pic>
      <p:sp>
        <p:nvSpPr>
          <p:cNvPr id="285" name="Google Shape;285;g18b06cde0c1_1_3"/>
          <p:cNvSpPr txBox="1"/>
          <p:nvPr>
            <p:ph type="title"/>
          </p:nvPr>
        </p:nvSpPr>
        <p:spPr>
          <a:xfrm>
            <a:off x="3093578" y="272917"/>
            <a:ext cx="6004800" cy="811200"/>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400"/>
              <a:buFont typeface="Gill Sans"/>
              <a:buNone/>
            </a:pPr>
            <a:r>
              <a:rPr lang="en-US" sz="2400"/>
              <a:t>NAVBAR</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8"/>
          <p:cNvSpPr txBox="1"/>
          <p:nvPr>
            <p:ph type="title"/>
          </p:nvPr>
        </p:nvSpPr>
        <p:spPr>
          <a:xfrm>
            <a:off x="3093578" y="272917"/>
            <a:ext cx="6004844" cy="811165"/>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400"/>
              <a:buFont typeface="Gill Sans"/>
              <a:buNone/>
            </a:pPr>
            <a:r>
              <a:rPr lang="en-US" sz="2400"/>
              <a:t>FOOTER</a:t>
            </a:r>
            <a:endParaRPr/>
          </a:p>
        </p:txBody>
      </p:sp>
      <p:pic>
        <p:nvPicPr>
          <p:cNvPr id="291" name="Google Shape;291;p28"/>
          <p:cNvPicPr preferRelativeResize="0"/>
          <p:nvPr/>
        </p:nvPicPr>
        <p:blipFill>
          <a:blip r:embed="rId3">
            <a:alphaModFix/>
          </a:blip>
          <a:stretch>
            <a:fillRect/>
          </a:stretch>
        </p:blipFill>
        <p:spPr>
          <a:xfrm>
            <a:off x="152400" y="3522482"/>
            <a:ext cx="11887201" cy="8880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9"/>
          <p:cNvSpPr txBox="1"/>
          <p:nvPr>
            <p:ph type="title"/>
          </p:nvPr>
        </p:nvSpPr>
        <p:spPr>
          <a:xfrm>
            <a:off x="3349245" y="238068"/>
            <a:ext cx="5116026" cy="780028"/>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000"/>
              <a:buFont typeface="Gill Sans"/>
              <a:buNone/>
            </a:pPr>
            <a:r>
              <a:rPr lang="en-US"/>
              <a:t>LOGIN PAGE</a:t>
            </a:r>
            <a:endParaRPr sz="3600"/>
          </a:p>
        </p:txBody>
      </p:sp>
      <p:pic>
        <p:nvPicPr>
          <p:cNvPr id="297" name="Google Shape;297;p29"/>
          <p:cNvPicPr preferRelativeResize="0"/>
          <p:nvPr/>
        </p:nvPicPr>
        <p:blipFill>
          <a:blip r:embed="rId3">
            <a:alphaModFix/>
          </a:blip>
          <a:stretch>
            <a:fillRect/>
          </a:stretch>
        </p:blipFill>
        <p:spPr>
          <a:xfrm>
            <a:off x="1667913" y="1213346"/>
            <a:ext cx="8856166" cy="553510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2685450" y="185750"/>
            <a:ext cx="6821100" cy="728700"/>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lang="en-US" sz="2820"/>
              <a:t>TRANSFER FUNDS</a:t>
            </a:r>
            <a:endParaRPr sz="2820"/>
          </a:p>
        </p:txBody>
      </p:sp>
      <p:pic>
        <p:nvPicPr>
          <p:cNvPr id="303" name="Google Shape;303;p30"/>
          <p:cNvPicPr preferRelativeResize="0"/>
          <p:nvPr/>
        </p:nvPicPr>
        <p:blipFill>
          <a:blip r:embed="rId3">
            <a:alphaModFix/>
          </a:blip>
          <a:stretch>
            <a:fillRect/>
          </a:stretch>
        </p:blipFill>
        <p:spPr>
          <a:xfrm>
            <a:off x="1466850" y="1066800"/>
            <a:ext cx="9022080" cy="5638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1"/>
          <p:cNvSpPr txBox="1"/>
          <p:nvPr>
            <p:ph type="title"/>
          </p:nvPr>
        </p:nvSpPr>
        <p:spPr>
          <a:xfrm>
            <a:off x="3601100" y="85724"/>
            <a:ext cx="4741500" cy="725100"/>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lang="en-US" sz="2820"/>
              <a:t>FIXED DEPOSIT</a:t>
            </a:r>
            <a:endParaRPr sz="2820"/>
          </a:p>
        </p:txBody>
      </p:sp>
      <p:pic>
        <p:nvPicPr>
          <p:cNvPr id="309" name="Google Shape;309;p31"/>
          <p:cNvPicPr preferRelativeResize="0"/>
          <p:nvPr/>
        </p:nvPicPr>
        <p:blipFill>
          <a:blip r:embed="rId3">
            <a:alphaModFix/>
          </a:blip>
          <a:stretch>
            <a:fillRect/>
          </a:stretch>
        </p:blipFill>
        <p:spPr>
          <a:xfrm>
            <a:off x="1502000" y="963105"/>
            <a:ext cx="9187994" cy="57424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2"/>
          <p:cNvSpPr txBox="1"/>
          <p:nvPr>
            <p:ph type="title"/>
          </p:nvPr>
        </p:nvSpPr>
        <p:spPr>
          <a:xfrm>
            <a:off x="3205200" y="146125"/>
            <a:ext cx="5924400" cy="868200"/>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lang="en-US" sz="2820"/>
              <a:t>REQUEST A NEW CHEQUE BOOK</a:t>
            </a:r>
            <a:endParaRPr sz="2820"/>
          </a:p>
        </p:txBody>
      </p:sp>
      <p:pic>
        <p:nvPicPr>
          <p:cNvPr id="315" name="Google Shape;315;p32"/>
          <p:cNvPicPr preferRelativeResize="0"/>
          <p:nvPr/>
        </p:nvPicPr>
        <p:blipFill>
          <a:blip r:embed="rId3">
            <a:alphaModFix/>
          </a:blip>
          <a:stretch>
            <a:fillRect/>
          </a:stretch>
        </p:blipFill>
        <p:spPr>
          <a:xfrm>
            <a:off x="1580563" y="1104185"/>
            <a:ext cx="9030866" cy="564429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3"/>
          <p:cNvSpPr txBox="1"/>
          <p:nvPr>
            <p:ph type="title"/>
          </p:nvPr>
        </p:nvSpPr>
        <p:spPr>
          <a:xfrm>
            <a:off x="3367550" y="114300"/>
            <a:ext cx="5457000" cy="790800"/>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lang="en-US" sz="2820"/>
              <a:t>CHANGE ATM PIN</a:t>
            </a:r>
            <a:endParaRPr sz="2820"/>
          </a:p>
        </p:txBody>
      </p:sp>
      <p:pic>
        <p:nvPicPr>
          <p:cNvPr id="321" name="Google Shape;321;p33"/>
          <p:cNvPicPr preferRelativeResize="0"/>
          <p:nvPr/>
        </p:nvPicPr>
        <p:blipFill>
          <a:blip r:embed="rId3">
            <a:alphaModFix/>
          </a:blip>
          <a:stretch>
            <a:fillRect/>
          </a:stretch>
        </p:blipFill>
        <p:spPr>
          <a:xfrm>
            <a:off x="1681150" y="1057374"/>
            <a:ext cx="9037164" cy="564822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8ef587f78e_0_0"/>
          <p:cNvSpPr txBox="1"/>
          <p:nvPr>
            <p:ph type="title"/>
          </p:nvPr>
        </p:nvSpPr>
        <p:spPr>
          <a:xfrm>
            <a:off x="3367550" y="114300"/>
            <a:ext cx="5457000" cy="790800"/>
          </a:xfrm>
          <a:prstGeom prst="rect">
            <a:avLst/>
          </a:prstGeom>
          <a:solidFill>
            <a:srgbClr val="FFF2CC"/>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Autofit/>
          </a:bodyPr>
          <a:lstStyle/>
          <a:p>
            <a:pPr indent="0" lvl="0" marL="0" rtl="0" algn="ctr">
              <a:lnSpc>
                <a:spcPct val="90000"/>
              </a:lnSpc>
              <a:spcBef>
                <a:spcPts val="0"/>
              </a:spcBef>
              <a:spcAft>
                <a:spcPts val="0"/>
              </a:spcAft>
              <a:buClr>
                <a:srgbClr val="262626"/>
              </a:buClr>
              <a:buSzPts val="2520"/>
              <a:buFont typeface="Gill Sans"/>
              <a:buNone/>
            </a:pPr>
            <a:r>
              <a:rPr lang="en-US" sz="2820"/>
              <a:t>Test Results (Jest)</a:t>
            </a:r>
            <a:endParaRPr sz="2820"/>
          </a:p>
        </p:txBody>
      </p:sp>
      <p:pic>
        <p:nvPicPr>
          <p:cNvPr id="327" name="Google Shape;327;g18ef587f78e_0_0"/>
          <p:cNvPicPr preferRelativeResize="0"/>
          <p:nvPr/>
        </p:nvPicPr>
        <p:blipFill>
          <a:blip r:embed="rId3">
            <a:alphaModFix/>
          </a:blip>
          <a:stretch>
            <a:fillRect/>
          </a:stretch>
        </p:blipFill>
        <p:spPr>
          <a:xfrm>
            <a:off x="476300" y="1320275"/>
            <a:ext cx="11239500" cy="5010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p:nvPr>
            <p:ph type="title"/>
          </p:nvPr>
        </p:nvSpPr>
        <p:spPr>
          <a:xfrm>
            <a:off x="749850" y="163085"/>
            <a:ext cx="5925300" cy="1175100"/>
          </a:xfrm>
          <a:prstGeom prst="ellipse">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400"/>
              <a:buFont typeface="Gill Sans"/>
              <a:buNone/>
            </a:pPr>
            <a:r>
              <a:rPr lang="en-US" sz="2400"/>
              <a:t>TABLE OF CONTENTS</a:t>
            </a:r>
            <a:endParaRPr sz="2400"/>
          </a:p>
        </p:txBody>
      </p:sp>
      <p:sp>
        <p:nvSpPr>
          <p:cNvPr id="112" name="Google Shape;112;p3"/>
          <p:cNvSpPr txBox="1"/>
          <p:nvPr>
            <p:ph idx="1" type="body"/>
          </p:nvPr>
        </p:nvSpPr>
        <p:spPr>
          <a:xfrm>
            <a:off x="1590982" y="1473869"/>
            <a:ext cx="4528800" cy="51399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fontScale="92500" lnSpcReduction="20000"/>
          </a:bodyPr>
          <a:lstStyle/>
          <a:p>
            <a:pPr indent="-217170" lvl="0" marL="228600" rtl="0" algn="l">
              <a:lnSpc>
                <a:spcPct val="115000"/>
              </a:lnSpc>
              <a:spcBef>
                <a:spcPts val="0"/>
              </a:spcBef>
              <a:spcAft>
                <a:spcPts val="0"/>
              </a:spcAft>
              <a:buSzPct val="100000"/>
              <a:buChar char="•"/>
            </a:pPr>
            <a:r>
              <a:rPr lang="en-US" sz="2400"/>
              <a:t>Introduction.</a:t>
            </a:r>
            <a:endParaRPr/>
          </a:p>
          <a:p>
            <a:pPr indent="-217170" lvl="0" marL="228600" rtl="0" algn="l">
              <a:lnSpc>
                <a:spcPct val="115000"/>
              </a:lnSpc>
              <a:spcBef>
                <a:spcPts val="1000"/>
              </a:spcBef>
              <a:spcAft>
                <a:spcPts val="0"/>
              </a:spcAft>
              <a:buSzPct val="100000"/>
              <a:buChar char="•"/>
            </a:pPr>
            <a:r>
              <a:rPr lang="en-US" sz="2400"/>
              <a:t>Aim of the project.</a:t>
            </a:r>
            <a:endParaRPr/>
          </a:p>
          <a:p>
            <a:pPr indent="-217170" lvl="0" marL="228600" rtl="0" algn="l">
              <a:lnSpc>
                <a:spcPct val="115000"/>
              </a:lnSpc>
              <a:spcBef>
                <a:spcPts val="1000"/>
              </a:spcBef>
              <a:spcAft>
                <a:spcPts val="0"/>
              </a:spcAft>
              <a:buSzPct val="100000"/>
              <a:buChar char="•"/>
            </a:pPr>
            <a:r>
              <a:rPr lang="en-US" sz="2400"/>
              <a:t>Objective of the project.      </a:t>
            </a:r>
            <a:endParaRPr/>
          </a:p>
          <a:p>
            <a:pPr indent="-217170" lvl="0" marL="228600" rtl="0" algn="l">
              <a:lnSpc>
                <a:spcPct val="115000"/>
              </a:lnSpc>
              <a:spcBef>
                <a:spcPts val="1000"/>
              </a:spcBef>
              <a:spcAft>
                <a:spcPts val="0"/>
              </a:spcAft>
              <a:buSzPct val="100000"/>
              <a:buChar char="•"/>
            </a:pPr>
            <a:r>
              <a:rPr lang="en-US" sz="2400"/>
              <a:t>System Requirements.</a:t>
            </a:r>
            <a:endParaRPr/>
          </a:p>
          <a:p>
            <a:pPr indent="-217170" lvl="0" marL="228600" rtl="0" algn="l">
              <a:lnSpc>
                <a:spcPct val="115000"/>
              </a:lnSpc>
              <a:spcBef>
                <a:spcPts val="1000"/>
              </a:spcBef>
              <a:spcAft>
                <a:spcPts val="0"/>
              </a:spcAft>
              <a:buSzPct val="100000"/>
              <a:buChar char="•"/>
            </a:pPr>
            <a:r>
              <a:rPr lang="en-US" sz="2400"/>
              <a:t>Technologies Used.</a:t>
            </a:r>
            <a:endParaRPr/>
          </a:p>
          <a:p>
            <a:pPr indent="-217170" lvl="0" marL="228600" rtl="0" algn="l">
              <a:lnSpc>
                <a:spcPct val="115000"/>
              </a:lnSpc>
              <a:spcBef>
                <a:spcPts val="1000"/>
              </a:spcBef>
              <a:spcAft>
                <a:spcPts val="0"/>
              </a:spcAft>
              <a:buSzPct val="100000"/>
              <a:buChar char="•"/>
            </a:pPr>
            <a:r>
              <a:rPr lang="en-US" sz="2400"/>
              <a:t>Project Modules</a:t>
            </a:r>
            <a:endParaRPr/>
          </a:p>
          <a:p>
            <a:pPr indent="-217170" lvl="0" marL="228600" rtl="0" algn="l">
              <a:lnSpc>
                <a:spcPct val="115000"/>
              </a:lnSpc>
              <a:spcBef>
                <a:spcPts val="1000"/>
              </a:spcBef>
              <a:spcAft>
                <a:spcPts val="0"/>
              </a:spcAft>
              <a:buSzPct val="100000"/>
              <a:buChar char="•"/>
            </a:pPr>
            <a:r>
              <a:rPr lang="en-US" sz="2400"/>
              <a:t>Screenshots of the project.</a:t>
            </a:r>
            <a:endParaRPr/>
          </a:p>
          <a:p>
            <a:pPr indent="-217170" lvl="0" marL="228600" rtl="0" algn="l">
              <a:lnSpc>
                <a:spcPct val="115000"/>
              </a:lnSpc>
              <a:spcBef>
                <a:spcPts val="1000"/>
              </a:spcBef>
              <a:spcAft>
                <a:spcPts val="0"/>
              </a:spcAft>
              <a:buSzPct val="100000"/>
              <a:buChar char="•"/>
            </a:pPr>
            <a:r>
              <a:rPr lang="en-US" sz="2400"/>
              <a:t>Advantages</a:t>
            </a:r>
            <a:endParaRPr/>
          </a:p>
          <a:p>
            <a:pPr indent="-217170" lvl="0" marL="228600" rtl="0" algn="l">
              <a:lnSpc>
                <a:spcPct val="115000"/>
              </a:lnSpc>
              <a:spcBef>
                <a:spcPts val="1000"/>
              </a:spcBef>
              <a:spcAft>
                <a:spcPts val="0"/>
              </a:spcAft>
              <a:buSzPct val="100000"/>
              <a:buChar char="•"/>
            </a:pPr>
            <a:r>
              <a:rPr lang="en-US" sz="2400"/>
              <a:t>Future Scope</a:t>
            </a:r>
            <a:endParaRPr/>
          </a:p>
          <a:p>
            <a:pPr indent="-217170" lvl="0" marL="228600" rtl="0" algn="l">
              <a:lnSpc>
                <a:spcPct val="115000"/>
              </a:lnSpc>
              <a:spcBef>
                <a:spcPts val="1000"/>
              </a:spcBef>
              <a:spcAft>
                <a:spcPts val="0"/>
              </a:spcAft>
              <a:buSzPct val="100000"/>
              <a:buChar char="•"/>
            </a:pPr>
            <a:r>
              <a:rPr lang="en-US" sz="2400"/>
              <a:t>Conclusion</a:t>
            </a:r>
            <a:endParaRPr/>
          </a:p>
          <a:p>
            <a:pPr indent="-139700" lvl="0" marL="228600" rtl="0" algn="l">
              <a:lnSpc>
                <a:spcPct val="90000"/>
              </a:lnSpc>
              <a:spcBef>
                <a:spcPts val="1000"/>
              </a:spcBef>
              <a:spcAft>
                <a:spcPts val="0"/>
              </a:spcAft>
              <a:buSzPct val="100000"/>
              <a:buNone/>
            </a:pPr>
            <a:r>
              <a:t/>
            </a:r>
            <a:endParaRPr sz="1400"/>
          </a:p>
          <a:p>
            <a:pPr indent="-139700" lvl="0" marL="228600" rtl="0" algn="l">
              <a:lnSpc>
                <a:spcPct val="90000"/>
              </a:lnSpc>
              <a:spcBef>
                <a:spcPts val="1000"/>
              </a:spcBef>
              <a:spcAft>
                <a:spcPts val="0"/>
              </a:spcAft>
              <a:buSzPct val="100000"/>
              <a:buNone/>
            </a:pPr>
            <a:r>
              <a:t/>
            </a:r>
            <a:endParaRPr sz="1400"/>
          </a:p>
        </p:txBody>
      </p:sp>
      <p:pic>
        <p:nvPicPr>
          <p:cNvPr id="113" name="Google Shape;113;p3"/>
          <p:cNvPicPr preferRelativeResize="0"/>
          <p:nvPr/>
        </p:nvPicPr>
        <p:blipFill>
          <a:blip r:embed="rId3">
            <a:alphaModFix/>
          </a:blip>
          <a:stretch>
            <a:fillRect/>
          </a:stretch>
        </p:blipFill>
        <p:spPr>
          <a:xfrm>
            <a:off x="6675150" y="1776250"/>
            <a:ext cx="4528800" cy="4535161"/>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6"/>
          <p:cNvSpPr txBox="1"/>
          <p:nvPr>
            <p:ph type="title"/>
          </p:nvPr>
        </p:nvSpPr>
        <p:spPr>
          <a:xfrm>
            <a:off x="3486150" y="230900"/>
            <a:ext cx="5248800" cy="1367100"/>
          </a:xfrm>
          <a:prstGeom prst="rect">
            <a:avLst/>
          </a:prstGeom>
          <a:solidFill>
            <a:srgbClr val="FFE599"/>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FUTURE SCOPE</a:t>
            </a:r>
            <a:endParaRPr/>
          </a:p>
        </p:txBody>
      </p:sp>
      <p:sp>
        <p:nvSpPr>
          <p:cNvPr id="333" name="Google Shape;333;p46"/>
          <p:cNvSpPr txBox="1"/>
          <p:nvPr>
            <p:ph idx="1" type="body"/>
          </p:nvPr>
        </p:nvSpPr>
        <p:spPr>
          <a:xfrm>
            <a:off x="2188249" y="1891426"/>
            <a:ext cx="8127300" cy="47238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66700" lvl="0" marL="228600" rtl="0" algn="l">
              <a:lnSpc>
                <a:spcPct val="100000"/>
              </a:lnSpc>
              <a:spcBef>
                <a:spcPts val="0"/>
              </a:spcBef>
              <a:spcAft>
                <a:spcPts val="0"/>
              </a:spcAft>
              <a:buSzPts val="2400"/>
              <a:buChar char="•"/>
            </a:pPr>
            <a:r>
              <a:rPr lang="en-US" sz="2400"/>
              <a:t>Can Implement applying for Home loans,Gold loans and Car loans.</a:t>
            </a:r>
            <a:endParaRPr sz="2400"/>
          </a:p>
          <a:p>
            <a:pPr indent="-266700" lvl="0" marL="228600" rtl="0" algn="l">
              <a:lnSpc>
                <a:spcPct val="100000"/>
              </a:lnSpc>
              <a:spcBef>
                <a:spcPts val="1000"/>
              </a:spcBef>
              <a:spcAft>
                <a:spcPts val="0"/>
              </a:spcAft>
              <a:buSzPts val="2400"/>
              <a:buChar char="•"/>
            </a:pPr>
            <a:r>
              <a:rPr lang="en-US" sz="2400"/>
              <a:t>Credit Card applications can be implemented.</a:t>
            </a:r>
            <a:endParaRPr sz="2400"/>
          </a:p>
          <a:p>
            <a:pPr indent="-266700" lvl="0" marL="228600" rtl="0" algn="l">
              <a:lnSpc>
                <a:spcPct val="100000"/>
              </a:lnSpc>
              <a:spcBef>
                <a:spcPts val="1000"/>
              </a:spcBef>
              <a:spcAft>
                <a:spcPts val="0"/>
              </a:spcAft>
              <a:buSzPts val="2400"/>
              <a:buChar char="•"/>
            </a:pPr>
            <a:r>
              <a:rPr lang="en-US" sz="2400"/>
              <a:t>UPI,RTGS and NEFT transactions can also be applied.</a:t>
            </a:r>
            <a:endParaRPr sz="2400"/>
          </a:p>
          <a:p>
            <a:pPr indent="-266700" lvl="0" marL="228600" rtl="0" algn="l">
              <a:lnSpc>
                <a:spcPct val="100000"/>
              </a:lnSpc>
              <a:spcBef>
                <a:spcPts val="1000"/>
              </a:spcBef>
              <a:spcAft>
                <a:spcPts val="0"/>
              </a:spcAft>
              <a:buSzPts val="2400"/>
              <a:buChar char="•"/>
            </a:pPr>
            <a:r>
              <a:rPr lang="en-US" sz="2400"/>
              <a:t>Transaction Details </a:t>
            </a:r>
            <a:r>
              <a:rPr lang="en-US" sz="2400"/>
              <a:t>displayed</a:t>
            </a:r>
            <a:r>
              <a:rPr lang="en-US" sz="2400"/>
              <a:t> on the admin dashboard.</a:t>
            </a:r>
            <a:endParaRPr sz="2400"/>
          </a:p>
          <a:p>
            <a:pPr indent="-266700" lvl="0" marL="228600" rtl="0" algn="l">
              <a:lnSpc>
                <a:spcPct val="100000"/>
              </a:lnSpc>
              <a:spcBef>
                <a:spcPts val="1000"/>
              </a:spcBef>
              <a:spcAft>
                <a:spcPts val="0"/>
              </a:spcAft>
              <a:buSzPts val="2400"/>
              <a:buChar char="•"/>
            </a:pPr>
            <a:r>
              <a:rPr lang="en-US" sz="2400"/>
              <a:t>Online Shopping.</a:t>
            </a:r>
            <a:endParaRPr sz="2400"/>
          </a:p>
          <a:p>
            <a:pPr indent="-266700" lvl="0" marL="228600" rtl="0" algn="l">
              <a:lnSpc>
                <a:spcPct val="100000"/>
              </a:lnSpc>
              <a:spcBef>
                <a:spcPts val="1000"/>
              </a:spcBef>
              <a:spcAft>
                <a:spcPts val="0"/>
              </a:spcAft>
              <a:buSzPts val="2400"/>
              <a:buChar char="•"/>
            </a:pPr>
            <a:r>
              <a:rPr lang="en-US" sz="2400"/>
              <a:t>Online Payments.</a:t>
            </a:r>
            <a:endParaRPr sz="2400"/>
          </a:p>
          <a:p>
            <a:pPr indent="-266700" lvl="0" marL="228600" rtl="0" algn="l">
              <a:lnSpc>
                <a:spcPct val="100000"/>
              </a:lnSpc>
              <a:spcBef>
                <a:spcPts val="1000"/>
              </a:spcBef>
              <a:spcAft>
                <a:spcPts val="0"/>
              </a:spcAft>
              <a:buSzPts val="2400"/>
              <a:buChar char="•"/>
            </a:pPr>
            <a:r>
              <a:rPr lang="en-US" sz="2400"/>
              <a:t>Opening for PPF accounts and other tax </a:t>
            </a:r>
            <a:r>
              <a:rPr lang="en-US" sz="2400"/>
              <a:t>benefit</a:t>
            </a:r>
            <a:r>
              <a:rPr lang="en-US" sz="2400"/>
              <a:t> accounts can also be implemented.</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2231136" y="225783"/>
            <a:ext cx="7729728" cy="1188720"/>
          </a:xfrm>
          <a:prstGeom prst="rect">
            <a:avLst/>
          </a:prstGeom>
          <a:solidFill>
            <a:srgbClr val="FFE599"/>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ADVANTAGES</a:t>
            </a:r>
            <a:endParaRPr/>
          </a:p>
        </p:txBody>
      </p:sp>
      <p:sp>
        <p:nvSpPr>
          <p:cNvPr id="339" name="Google Shape;339;p47"/>
          <p:cNvSpPr txBox="1"/>
          <p:nvPr>
            <p:ph idx="1" type="body"/>
          </p:nvPr>
        </p:nvSpPr>
        <p:spPr>
          <a:xfrm>
            <a:off x="2674025" y="1704525"/>
            <a:ext cx="6712800" cy="49677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a:bodyPr>
          <a:lstStyle/>
          <a:p>
            <a:pPr indent="-266700" lvl="0" marL="228600" rtl="0" algn="l">
              <a:lnSpc>
                <a:spcPct val="100000"/>
              </a:lnSpc>
              <a:spcBef>
                <a:spcPts val="0"/>
              </a:spcBef>
              <a:spcAft>
                <a:spcPts val="0"/>
              </a:spcAft>
              <a:buSzPts val="2400"/>
              <a:buChar char="•"/>
            </a:pPr>
            <a:r>
              <a:rPr lang="en-US" sz="2400"/>
              <a:t>Opening of digital account</a:t>
            </a:r>
            <a:endParaRPr sz="2400"/>
          </a:p>
          <a:p>
            <a:pPr indent="-266700" lvl="0" marL="228600" rtl="0" algn="l">
              <a:lnSpc>
                <a:spcPct val="100000"/>
              </a:lnSpc>
              <a:spcBef>
                <a:spcPts val="1000"/>
              </a:spcBef>
              <a:spcAft>
                <a:spcPts val="0"/>
              </a:spcAft>
              <a:buSzPts val="2400"/>
              <a:buChar char="•"/>
            </a:pPr>
            <a:r>
              <a:rPr lang="en-US" sz="2400"/>
              <a:t>Transferring Funds</a:t>
            </a:r>
            <a:endParaRPr sz="2400"/>
          </a:p>
          <a:p>
            <a:pPr indent="-266700" lvl="0" marL="228600" rtl="0" algn="l">
              <a:lnSpc>
                <a:spcPct val="100000"/>
              </a:lnSpc>
              <a:spcBef>
                <a:spcPts val="1000"/>
              </a:spcBef>
              <a:spcAft>
                <a:spcPts val="0"/>
              </a:spcAft>
              <a:buSzPts val="2400"/>
              <a:buChar char="•"/>
            </a:pPr>
            <a:r>
              <a:rPr lang="en-US" sz="2400"/>
              <a:t>Transfer of funds from one account to another</a:t>
            </a:r>
            <a:endParaRPr sz="2400"/>
          </a:p>
          <a:p>
            <a:pPr indent="-266700" lvl="0" marL="228600" rtl="0" algn="l">
              <a:lnSpc>
                <a:spcPct val="100000"/>
              </a:lnSpc>
              <a:spcBef>
                <a:spcPts val="1000"/>
              </a:spcBef>
              <a:spcAft>
                <a:spcPts val="0"/>
              </a:spcAft>
              <a:buSzPts val="2400"/>
              <a:buChar char="•"/>
            </a:pPr>
            <a:r>
              <a:rPr lang="en-US" sz="2400"/>
              <a:t>Open fixed deposit and recurring deposits online</a:t>
            </a:r>
            <a:endParaRPr sz="2400"/>
          </a:p>
          <a:p>
            <a:pPr indent="-266700" lvl="0" marL="228600" rtl="0" algn="l">
              <a:lnSpc>
                <a:spcPct val="100000"/>
              </a:lnSpc>
              <a:spcBef>
                <a:spcPts val="1000"/>
              </a:spcBef>
              <a:spcAft>
                <a:spcPts val="0"/>
              </a:spcAft>
              <a:buSzPts val="2400"/>
              <a:buChar char="•"/>
            </a:pPr>
            <a:r>
              <a:rPr lang="en-US" sz="2400"/>
              <a:t>Applying for request of cheque book</a:t>
            </a:r>
            <a:endParaRPr sz="2400"/>
          </a:p>
          <a:p>
            <a:pPr indent="-266700" lvl="0" marL="228600" rtl="0" algn="l">
              <a:lnSpc>
                <a:spcPct val="100000"/>
              </a:lnSpc>
              <a:spcBef>
                <a:spcPts val="1000"/>
              </a:spcBef>
              <a:spcAft>
                <a:spcPts val="0"/>
              </a:spcAft>
              <a:buSzPts val="2400"/>
              <a:buChar char="•"/>
            </a:pPr>
            <a:r>
              <a:rPr lang="en-US" sz="2400"/>
              <a:t>Changing the ATM Pin online</a:t>
            </a:r>
            <a:endParaRPr sz="2400"/>
          </a:p>
          <a:p>
            <a:pPr indent="-266700" lvl="0" marL="228600" rtl="0" algn="l">
              <a:lnSpc>
                <a:spcPct val="100000"/>
              </a:lnSpc>
              <a:spcBef>
                <a:spcPts val="1000"/>
              </a:spcBef>
              <a:spcAft>
                <a:spcPts val="0"/>
              </a:spcAft>
              <a:buSzPts val="2400"/>
              <a:buChar char="•"/>
            </a:pPr>
            <a:r>
              <a:rPr lang="en-US" sz="2400"/>
              <a:t>Access your account 24/7</a:t>
            </a:r>
            <a:endParaRPr sz="2400"/>
          </a:p>
          <a:p>
            <a:pPr indent="-266700" lvl="0" marL="228600" rtl="0" algn="l">
              <a:lnSpc>
                <a:spcPct val="100000"/>
              </a:lnSpc>
              <a:spcBef>
                <a:spcPts val="1000"/>
              </a:spcBef>
              <a:spcAft>
                <a:spcPts val="0"/>
              </a:spcAft>
              <a:buSzPts val="2400"/>
              <a:buChar char="•"/>
            </a:pPr>
            <a:r>
              <a:rPr lang="en-US" sz="2400"/>
              <a:t>Investing in mutual funds.</a:t>
            </a:r>
            <a:endParaRPr sz="2400"/>
          </a:p>
          <a:p>
            <a:pPr indent="-114300" lvl="0" marL="228600" rtl="0" algn="l">
              <a:lnSpc>
                <a:spcPct val="100000"/>
              </a:lnSpc>
              <a:spcBef>
                <a:spcPts val="1000"/>
              </a:spcBef>
              <a:spcAft>
                <a:spcPts val="0"/>
              </a:spcAft>
              <a:buSzPts val="1800"/>
              <a:buNone/>
            </a:pPr>
            <a:r>
              <a:t/>
            </a:r>
            <a:endParaRPr/>
          </a:p>
          <a:p>
            <a:pPr indent="-114300" lvl="0" marL="228600" rtl="0" algn="l">
              <a:lnSpc>
                <a:spcPct val="100000"/>
              </a:lnSpc>
              <a:spcBef>
                <a:spcPts val="1000"/>
              </a:spcBef>
              <a:spcAft>
                <a:spcPts val="0"/>
              </a:spcAft>
              <a:buSzPts val="1800"/>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8"/>
          <p:cNvSpPr txBox="1"/>
          <p:nvPr>
            <p:ph type="title"/>
          </p:nvPr>
        </p:nvSpPr>
        <p:spPr>
          <a:xfrm>
            <a:off x="2231136" y="964692"/>
            <a:ext cx="7729728" cy="1188720"/>
          </a:xfrm>
          <a:prstGeom prst="rect">
            <a:avLst/>
          </a:prstGeom>
          <a:solidFill>
            <a:srgbClr val="FFE599"/>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CONCLUSION</a:t>
            </a:r>
            <a:endParaRPr/>
          </a:p>
        </p:txBody>
      </p:sp>
      <p:sp>
        <p:nvSpPr>
          <p:cNvPr id="345" name="Google Shape;345;p48"/>
          <p:cNvSpPr txBox="1"/>
          <p:nvPr>
            <p:ph idx="1" type="body"/>
          </p:nvPr>
        </p:nvSpPr>
        <p:spPr>
          <a:xfrm>
            <a:off x="2231136" y="2638044"/>
            <a:ext cx="7729728" cy="3101983"/>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SzPts val="2400"/>
              <a:buChar char="•"/>
            </a:pPr>
            <a:r>
              <a:rPr lang="en-US" sz="2400"/>
              <a:t>This Web Application facilitates online banking where lots of bank related activities can be done with the ease from anywhere and it saves a lot of time.</a:t>
            </a:r>
            <a:endParaRPr/>
          </a:p>
          <a:p>
            <a:pPr indent="-228600" lvl="0" marL="228600" rtl="0" algn="l">
              <a:lnSpc>
                <a:spcPct val="100000"/>
              </a:lnSpc>
              <a:spcBef>
                <a:spcPts val="1000"/>
              </a:spcBef>
              <a:spcAft>
                <a:spcPts val="0"/>
              </a:spcAft>
              <a:buSzPts val="2400"/>
              <a:buChar char="•"/>
            </a:pPr>
            <a:r>
              <a:rPr lang="en-US" sz="2400"/>
              <a:t>Can do banking at ANY Time and Any Where.</a:t>
            </a:r>
            <a:endParaRPr/>
          </a:p>
          <a:p>
            <a:pPr indent="-228600" lvl="0" marL="228600" rtl="0" algn="l">
              <a:lnSpc>
                <a:spcPct val="100000"/>
              </a:lnSpc>
              <a:spcBef>
                <a:spcPts val="1000"/>
              </a:spcBef>
              <a:spcAft>
                <a:spcPts val="0"/>
              </a:spcAft>
              <a:buSzPts val="2400"/>
              <a:buChar char="•"/>
            </a:pPr>
            <a:r>
              <a:rPr lang="en-US" sz="2400"/>
              <a:t>It can be said as a Mobile form of banking..!!</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86"/>
          <p:cNvSpPr txBox="1"/>
          <p:nvPr>
            <p:ph type="title"/>
          </p:nvPr>
        </p:nvSpPr>
        <p:spPr>
          <a:xfrm>
            <a:off x="1600200" y="2386744"/>
            <a:ext cx="8991600" cy="1645920"/>
          </a:xfrm>
          <a:prstGeom prst="rect">
            <a:avLst/>
          </a:prstGeom>
          <a:solidFill>
            <a:srgbClr val="FFFFFF"/>
          </a:solidFill>
          <a:ln cap="flat" cmpd="sng" w="38100">
            <a:solidFill>
              <a:srgbClr val="404040"/>
            </a:solidFill>
            <a:prstDash val="solid"/>
            <a:round/>
            <a:headEnd len="sm" w="sm" type="none"/>
            <a:tailEnd len="sm" w="sm" type="none"/>
          </a:ln>
        </p:spPr>
        <p:txBody>
          <a:bodyPr anchorCtr="1" anchor="ctr" bIns="182875" lIns="274300" spcFirstLastPara="1" rIns="274300" wrap="square" tIns="182875">
            <a:normAutofit/>
          </a:bodyPr>
          <a:lstStyle/>
          <a:p>
            <a:pPr indent="0" lvl="0" marL="0" rtl="0" algn="ctr">
              <a:lnSpc>
                <a:spcPct val="90000"/>
              </a:lnSpc>
              <a:spcBef>
                <a:spcPts val="0"/>
              </a:spcBef>
              <a:spcAft>
                <a:spcPts val="0"/>
              </a:spcAft>
              <a:buClr>
                <a:srgbClr val="262626"/>
              </a:buClr>
              <a:buSzPts val="3800"/>
              <a:buFont typeface="Gill Sans"/>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4"/>
          <p:cNvSpPr txBox="1"/>
          <p:nvPr>
            <p:ph type="title"/>
          </p:nvPr>
        </p:nvSpPr>
        <p:spPr>
          <a:xfrm>
            <a:off x="2231136" y="228296"/>
            <a:ext cx="7729728" cy="1248248"/>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INTRODUCTION</a:t>
            </a:r>
            <a:endParaRPr/>
          </a:p>
        </p:txBody>
      </p:sp>
      <p:sp>
        <p:nvSpPr>
          <p:cNvPr id="119" name="Google Shape;119;p4"/>
          <p:cNvSpPr txBox="1"/>
          <p:nvPr>
            <p:ph idx="1" type="body"/>
          </p:nvPr>
        </p:nvSpPr>
        <p:spPr>
          <a:xfrm>
            <a:off x="739833" y="1730733"/>
            <a:ext cx="10889671" cy="4824071"/>
          </a:xfrm>
          <a:prstGeom prst="rect">
            <a:avLst/>
          </a:prstGeom>
          <a:noFill/>
          <a:ln>
            <a:noFill/>
          </a:ln>
        </p:spPr>
        <p:txBody>
          <a:bodyPr anchorCtr="0" anchor="t" bIns="45700" lIns="91425" spcFirstLastPara="1" rIns="91425" wrap="square" tIns="45700">
            <a:normAutofit/>
          </a:bodyPr>
          <a:lstStyle/>
          <a:p>
            <a:pPr indent="-228600" lvl="0" marL="228600" rtl="0" algn="just">
              <a:lnSpc>
                <a:spcPct val="100000"/>
              </a:lnSpc>
              <a:spcBef>
                <a:spcPts val="0"/>
              </a:spcBef>
              <a:spcAft>
                <a:spcPts val="0"/>
              </a:spcAft>
              <a:buSzPts val="2000"/>
              <a:buChar char="•"/>
            </a:pPr>
            <a:r>
              <a:rPr lang="en-US" sz="2000"/>
              <a:t>A bank is a financial institute which accept deposits from public, pay interest on pre-defined rates, make loans and often acts as an intermediary in financial transactions. </a:t>
            </a:r>
            <a:endParaRPr/>
          </a:p>
          <a:p>
            <a:pPr indent="-101600" lvl="0" marL="228600" rtl="0" algn="just">
              <a:lnSpc>
                <a:spcPct val="100000"/>
              </a:lnSpc>
              <a:spcBef>
                <a:spcPts val="1000"/>
              </a:spcBef>
              <a:spcAft>
                <a:spcPts val="0"/>
              </a:spcAft>
              <a:buSzPts val="2000"/>
              <a:buNone/>
            </a:pPr>
            <a:r>
              <a:t/>
            </a:r>
            <a:endParaRPr sz="2000"/>
          </a:p>
          <a:p>
            <a:pPr indent="-228600" lvl="0" marL="228600" rtl="0" algn="just">
              <a:lnSpc>
                <a:spcPct val="100000"/>
              </a:lnSpc>
              <a:spcBef>
                <a:spcPts val="1000"/>
              </a:spcBef>
              <a:spcAft>
                <a:spcPts val="0"/>
              </a:spcAft>
              <a:buSzPts val="2000"/>
              <a:buChar char="•"/>
            </a:pPr>
            <a:r>
              <a:rPr lang="en-US" sz="2000"/>
              <a:t>It also provides other financial services to its customers like making home loans, etc.</a:t>
            </a:r>
            <a:endParaRPr/>
          </a:p>
          <a:p>
            <a:pPr indent="-101600" lvl="0" marL="228600" rtl="0" algn="just">
              <a:lnSpc>
                <a:spcPct val="100000"/>
              </a:lnSpc>
              <a:spcBef>
                <a:spcPts val="1000"/>
              </a:spcBef>
              <a:spcAft>
                <a:spcPts val="0"/>
              </a:spcAft>
              <a:buSzPts val="2000"/>
              <a:buNone/>
            </a:pPr>
            <a:r>
              <a:t/>
            </a:r>
            <a:endParaRPr sz="2000"/>
          </a:p>
          <a:p>
            <a:pPr indent="-228600" lvl="0" marL="228600" rtl="0" algn="just">
              <a:lnSpc>
                <a:spcPct val="100000"/>
              </a:lnSpc>
              <a:spcBef>
                <a:spcPts val="1000"/>
              </a:spcBef>
              <a:spcAft>
                <a:spcPts val="0"/>
              </a:spcAft>
              <a:buSzPts val="2000"/>
              <a:buChar char="•"/>
            </a:pPr>
            <a:r>
              <a:rPr lang="en-US" sz="2000"/>
              <a:t>Lending activities can be directly performed by the bank or indirectly through capital markets.</a:t>
            </a:r>
            <a:endParaRPr/>
          </a:p>
          <a:p>
            <a:pPr indent="-101600" lvl="0" marL="228600" rtl="0" algn="just">
              <a:lnSpc>
                <a:spcPct val="100000"/>
              </a:lnSpc>
              <a:spcBef>
                <a:spcPts val="1000"/>
              </a:spcBef>
              <a:spcAft>
                <a:spcPts val="0"/>
              </a:spcAft>
              <a:buSzPts val="2000"/>
              <a:buNone/>
            </a:pPr>
            <a:r>
              <a:t/>
            </a:r>
            <a:endParaRPr sz="2000"/>
          </a:p>
          <a:p>
            <a:pPr indent="-228600" lvl="0" marL="228600" rtl="0" algn="just">
              <a:lnSpc>
                <a:spcPct val="100000"/>
              </a:lnSpc>
              <a:spcBef>
                <a:spcPts val="1000"/>
              </a:spcBef>
              <a:spcAft>
                <a:spcPts val="0"/>
              </a:spcAft>
              <a:buSzPts val="2000"/>
              <a:buChar char="•"/>
            </a:pPr>
            <a:r>
              <a:rPr lang="en-US" sz="2000"/>
              <a:t>Online banking which is also known as internet banking, web banking or home banking.</a:t>
            </a:r>
            <a:endParaRPr/>
          </a:p>
          <a:p>
            <a:pPr indent="-101600" lvl="0" marL="228600" rtl="0" algn="just">
              <a:lnSpc>
                <a:spcPct val="100000"/>
              </a:lnSpc>
              <a:spcBef>
                <a:spcPts val="1000"/>
              </a:spcBef>
              <a:spcAft>
                <a:spcPts val="0"/>
              </a:spcAft>
              <a:buSzPts val="2000"/>
              <a:buNone/>
            </a:pPr>
            <a:r>
              <a:t/>
            </a:r>
            <a:endParaRPr sz="2000"/>
          </a:p>
          <a:p>
            <a:pPr indent="-228600" lvl="0" marL="228600" rtl="0" algn="just">
              <a:lnSpc>
                <a:spcPct val="100000"/>
              </a:lnSpc>
              <a:spcBef>
                <a:spcPts val="1000"/>
              </a:spcBef>
              <a:spcAft>
                <a:spcPts val="0"/>
              </a:spcAft>
              <a:buSzPts val="2000"/>
              <a:buChar char="•"/>
            </a:pPr>
            <a:r>
              <a:rPr lang="en-US" sz="2000"/>
              <a:t>It is an electronic payment system that enables customers of a bank or other financial institutions to conduct a range of financial transactions through their website.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5"/>
          <p:cNvPicPr preferRelativeResize="0"/>
          <p:nvPr/>
        </p:nvPicPr>
        <p:blipFill rotWithShape="1">
          <a:blip r:embed="rId3">
            <a:alphaModFix/>
          </a:blip>
          <a:srcRect b="0" l="20247" r="20253" t="0"/>
          <a:stretch/>
        </p:blipFill>
        <p:spPr>
          <a:xfrm>
            <a:off x="238105" y="1288473"/>
            <a:ext cx="5298172" cy="5440300"/>
          </a:xfrm>
          <a:prstGeom prst="rect">
            <a:avLst/>
          </a:prstGeom>
          <a:noFill/>
          <a:ln cap="sq" cmpd="thickThin" w="88900">
            <a:solidFill>
              <a:srgbClr val="000000"/>
            </a:solidFill>
            <a:prstDash val="solid"/>
            <a:miter lim="800000"/>
            <a:headEnd len="sm" w="sm" type="none"/>
            <a:tailEnd len="sm" w="sm" type="none"/>
          </a:ln>
        </p:spPr>
      </p:pic>
      <p:sp>
        <p:nvSpPr>
          <p:cNvPr id="125" name="Google Shape;125;p5"/>
          <p:cNvSpPr/>
          <p:nvPr/>
        </p:nvSpPr>
        <p:spPr>
          <a:xfrm>
            <a:off x="3701935" y="157942"/>
            <a:ext cx="5419894" cy="972589"/>
          </a:xfrm>
          <a:prstGeom prst="ellipse">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26" name="Google Shape;126;p5"/>
          <p:cNvSpPr txBox="1"/>
          <p:nvPr/>
        </p:nvSpPr>
        <p:spPr>
          <a:xfrm>
            <a:off x="4414058" y="332340"/>
            <a:ext cx="461356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u="none" cap="none" strike="noStrike">
                <a:solidFill>
                  <a:schemeClr val="dk1"/>
                </a:solidFill>
                <a:latin typeface="Gill Sans"/>
                <a:ea typeface="Gill Sans"/>
                <a:cs typeface="Gill Sans"/>
                <a:sym typeface="Gill Sans"/>
              </a:rPr>
              <a:t>AIM OF THE PROJECT</a:t>
            </a:r>
            <a:endParaRPr/>
          </a:p>
        </p:txBody>
      </p:sp>
      <p:sp>
        <p:nvSpPr>
          <p:cNvPr id="127" name="Google Shape;127;p5"/>
          <p:cNvSpPr txBox="1"/>
          <p:nvPr/>
        </p:nvSpPr>
        <p:spPr>
          <a:xfrm>
            <a:off x="6129350" y="1400175"/>
            <a:ext cx="5743500" cy="4802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SzPts val="2400"/>
              <a:buFont typeface="Gill Sans"/>
              <a:buChar char="●"/>
            </a:pPr>
            <a:r>
              <a:rPr lang="en-US" sz="2400">
                <a:latin typeface="Gill Sans"/>
                <a:ea typeface="Gill Sans"/>
                <a:cs typeface="Gill Sans"/>
                <a:sym typeface="Gill Sans"/>
              </a:rPr>
              <a:t>To create an Online Banking Application that is a browser based Application to keep track of Account Details, Funds Transfer, Opening Fixed Deposit Account, Change the ATM Pin and informing about the Events that are taking place within the bank.</a:t>
            </a:r>
            <a:endParaRPr sz="2400">
              <a:latin typeface="Gill Sans"/>
              <a:ea typeface="Gill Sans"/>
              <a:cs typeface="Gill Sans"/>
              <a:sym typeface="Gill Sans"/>
            </a:endParaRPr>
          </a:p>
          <a:p>
            <a:pPr indent="-381000" lvl="0" marL="457200" rtl="0" algn="l">
              <a:lnSpc>
                <a:spcPct val="115000"/>
              </a:lnSpc>
              <a:spcBef>
                <a:spcPts val="0"/>
              </a:spcBef>
              <a:spcAft>
                <a:spcPts val="0"/>
              </a:spcAft>
              <a:buSzPts val="2400"/>
              <a:buFont typeface="Gill Sans"/>
              <a:buChar char="●"/>
            </a:pPr>
            <a:r>
              <a:rPr lang="en-US" sz="2400">
                <a:latin typeface="Gill Sans"/>
                <a:ea typeface="Gill Sans"/>
                <a:cs typeface="Gill Sans"/>
                <a:sym typeface="Gill Sans"/>
              </a:rPr>
              <a:t>It should be an online responsive website which should be easily available to the customers on laptops, desktops,tabs and mobile phones.</a:t>
            </a:r>
            <a:endParaRPr sz="2400">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pic>
        <p:nvPicPr>
          <p:cNvPr id="132" name="Google Shape;132;p6"/>
          <p:cNvPicPr preferRelativeResize="0"/>
          <p:nvPr/>
        </p:nvPicPr>
        <p:blipFill>
          <a:blip r:embed="rId3">
            <a:alphaModFix amt="33000"/>
          </a:blip>
          <a:stretch>
            <a:fillRect/>
          </a:stretch>
        </p:blipFill>
        <p:spPr>
          <a:xfrm>
            <a:off x="0" y="49875"/>
            <a:ext cx="12192000" cy="6808125"/>
          </a:xfrm>
          <a:prstGeom prst="rect">
            <a:avLst/>
          </a:prstGeom>
          <a:noFill/>
          <a:ln>
            <a:noFill/>
          </a:ln>
        </p:spPr>
      </p:pic>
      <p:sp>
        <p:nvSpPr>
          <p:cNvPr id="133" name="Google Shape;133;p6"/>
          <p:cNvSpPr txBox="1"/>
          <p:nvPr/>
        </p:nvSpPr>
        <p:spPr>
          <a:xfrm>
            <a:off x="428625" y="1828800"/>
            <a:ext cx="11444400" cy="4026600"/>
          </a:xfrm>
          <a:prstGeom prst="rect">
            <a:avLst/>
          </a:prstGeom>
          <a:noFill/>
          <a:ln>
            <a:noFill/>
          </a:ln>
        </p:spPr>
        <p:txBody>
          <a:bodyPr anchorCtr="0" anchor="t" bIns="45700" lIns="91425" spcFirstLastPara="1" rIns="91425" wrap="square" tIns="45700">
            <a:spAutoFit/>
          </a:bodyPr>
          <a:lstStyle/>
          <a:p>
            <a:pPr indent="-152400" lvl="0" marL="0" marR="0" rtl="0" algn="l">
              <a:lnSpc>
                <a:spcPct val="90000"/>
              </a:lnSpc>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To Ease the Banking Experience</a:t>
            </a:r>
            <a:endParaRPr/>
          </a:p>
          <a:p>
            <a:pPr indent="0" lvl="0" marL="0" marR="0" rtl="0" algn="l">
              <a:lnSpc>
                <a:spcPct val="90000"/>
              </a:lnSpc>
              <a:spcBef>
                <a:spcPts val="0"/>
              </a:spcBef>
              <a:spcAft>
                <a:spcPts val="0"/>
              </a:spcAft>
              <a:buNone/>
            </a:pPr>
            <a:r>
              <a:rPr lang="en-US" sz="2400">
                <a:solidFill>
                  <a:schemeClr val="dk1"/>
                </a:solidFill>
                <a:latin typeface="Times New Roman"/>
                <a:ea typeface="Times New Roman"/>
                <a:cs typeface="Times New Roman"/>
                <a:sym typeface="Times New Roman"/>
              </a:rPr>
              <a:t>One of the most important objectives of online banking is to let our customers make transactions, deposit funds and open new bank accounts from the ease of their home without having to stand in long queues.</a:t>
            </a:r>
            <a:endParaRPr/>
          </a:p>
          <a:p>
            <a:pPr indent="0" lvl="0" marL="0" marR="0" rtl="0" algn="l">
              <a:lnSpc>
                <a:spcPct val="90000"/>
              </a:lnSpc>
              <a:spcBef>
                <a:spcPts val="0"/>
              </a:spcBef>
              <a:spcAft>
                <a:spcPts val="0"/>
              </a:spcAft>
              <a:buNone/>
            </a:pPr>
            <a:r>
              <a:rPr lang="en-US" sz="2400">
                <a:solidFill>
                  <a:schemeClr val="dk1"/>
                </a:solidFill>
                <a:latin typeface="Times New Roman"/>
                <a:ea typeface="Times New Roman"/>
                <a:cs typeface="Times New Roman"/>
                <a:sym typeface="Times New Roman"/>
              </a:rPr>
              <a:t>E-banking is helping the customers by providing online services. It attracts the customers and by making the banking system easier.</a:t>
            </a:r>
            <a:endParaRPr/>
          </a:p>
          <a:p>
            <a:pPr indent="0" lvl="0" marL="0" marR="0" rtl="0" algn="l">
              <a:lnSpc>
                <a:spcPct val="9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0" lvl="0" marL="0" marR="0" rtl="0" algn="l">
              <a:lnSpc>
                <a:spcPct val="90000"/>
              </a:lnSpc>
              <a:spcBef>
                <a:spcPts val="0"/>
              </a:spcBef>
              <a:spcAft>
                <a:spcPts val="0"/>
              </a:spcAft>
              <a:buNone/>
            </a:pPr>
            <a:r>
              <a:t/>
            </a:r>
            <a:endParaRPr sz="2400">
              <a:solidFill>
                <a:schemeClr val="dk1"/>
              </a:solidFill>
              <a:latin typeface="Times New Roman"/>
              <a:ea typeface="Times New Roman"/>
              <a:cs typeface="Times New Roman"/>
              <a:sym typeface="Times New Roman"/>
            </a:endParaRPr>
          </a:p>
          <a:p>
            <a:pPr indent="-152400" lvl="0" marL="0" marR="0" rtl="0" algn="l">
              <a:lnSpc>
                <a:spcPct val="90000"/>
              </a:lnSpc>
              <a:spcBef>
                <a:spcPts val="0"/>
              </a:spcBef>
              <a:spcAft>
                <a:spcPts val="0"/>
              </a:spcAft>
              <a:buClr>
                <a:schemeClr val="dk1"/>
              </a:buClr>
              <a:buSzPts val="2400"/>
              <a:buFont typeface="Noto Sans Symbols"/>
              <a:buChar char="⮚"/>
            </a:pPr>
            <a:r>
              <a:rPr b="1" lang="en-US" sz="2400">
                <a:solidFill>
                  <a:schemeClr val="dk1"/>
                </a:solidFill>
                <a:latin typeface="Times New Roman"/>
                <a:ea typeface="Times New Roman"/>
                <a:cs typeface="Times New Roman"/>
                <a:sym typeface="Times New Roman"/>
              </a:rPr>
              <a:t>To Boost Economy</a:t>
            </a:r>
            <a:endParaRPr/>
          </a:p>
          <a:p>
            <a:pPr indent="0" lvl="0" marL="0" marR="0" rtl="0" algn="l">
              <a:lnSpc>
                <a:spcPct val="90000"/>
              </a:lnSpc>
              <a:spcBef>
                <a:spcPts val="0"/>
              </a:spcBef>
              <a:spcAft>
                <a:spcPts val="0"/>
              </a:spcAft>
              <a:buNone/>
            </a:pPr>
            <a:r>
              <a:rPr lang="en-US" sz="2400">
                <a:solidFill>
                  <a:schemeClr val="dk1"/>
                </a:solidFill>
                <a:latin typeface="Times New Roman"/>
                <a:ea typeface="Times New Roman"/>
                <a:cs typeface="Times New Roman"/>
                <a:sym typeface="Times New Roman"/>
              </a:rPr>
              <a:t>E-banking helps to boost the economy because online transaction helps to maintain the cash in the economy, which would be used during recession of the economy.</a:t>
            </a:r>
            <a:endParaRPr/>
          </a:p>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134" name="Google Shape;134;p6"/>
          <p:cNvSpPr/>
          <p:nvPr/>
        </p:nvSpPr>
        <p:spPr>
          <a:xfrm>
            <a:off x="3158836" y="412448"/>
            <a:ext cx="5605500" cy="914400"/>
          </a:xfrm>
          <a:prstGeom prst="ellipse">
            <a:avLst/>
          </a:prstGeom>
          <a:solidFill>
            <a:schemeClr val="lt1"/>
          </a:solidFill>
          <a:ln cap="flat"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35" name="Google Shape;135;p6"/>
          <p:cNvSpPr txBox="1"/>
          <p:nvPr/>
        </p:nvSpPr>
        <p:spPr>
          <a:xfrm>
            <a:off x="4712525" y="577149"/>
            <a:ext cx="24981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3200">
                <a:solidFill>
                  <a:schemeClr val="dk1"/>
                </a:solidFill>
                <a:latin typeface="Gill Sans"/>
                <a:ea typeface="Gill Sans"/>
                <a:cs typeface="Gill Sans"/>
                <a:sym typeface="Gill Sans"/>
              </a:rPr>
              <a:t>OBJECTIVES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7"/>
          <p:cNvPicPr preferRelativeResize="0"/>
          <p:nvPr/>
        </p:nvPicPr>
        <p:blipFill rotWithShape="1">
          <a:blip r:embed="rId3">
            <a:alphaModFix amt="33000"/>
          </a:blip>
          <a:srcRect b="8222" l="0" r="0" t="8214"/>
          <a:stretch/>
        </p:blipFill>
        <p:spPr>
          <a:xfrm>
            <a:off x="-91450" y="0"/>
            <a:ext cx="12359550" cy="6858000"/>
          </a:xfrm>
          <a:prstGeom prst="rect">
            <a:avLst/>
          </a:prstGeom>
          <a:noFill/>
          <a:ln>
            <a:noFill/>
          </a:ln>
        </p:spPr>
      </p:pic>
      <p:sp>
        <p:nvSpPr>
          <p:cNvPr id="141" name="Google Shape;141;p7"/>
          <p:cNvSpPr txBox="1"/>
          <p:nvPr>
            <p:ph idx="4294967295" type="body"/>
          </p:nvPr>
        </p:nvSpPr>
        <p:spPr>
          <a:xfrm>
            <a:off x="335281" y="741680"/>
            <a:ext cx="11429999" cy="5659120"/>
          </a:xfrm>
          <a:prstGeom prst="rect">
            <a:avLst/>
          </a:prstGeom>
          <a:noFill/>
          <a:ln>
            <a:noFill/>
          </a:ln>
        </p:spPr>
        <p:txBody>
          <a:bodyPr anchorCtr="0" anchor="ctr" bIns="45700" lIns="91425" spcFirstLastPara="1" rIns="91425" wrap="square" tIns="45700">
            <a:normAutofit lnSpcReduction="20000"/>
          </a:bodyPr>
          <a:lstStyle/>
          <a:p>
            <a:pPr indent="-254000" lvl="0" marL="228600" rtl="0" algn="just">
              <a:lnSpc>
                <a:spcPct val="90000"/>
              </a:lnSpc>
              <a:spcBef>
                <a:spcPts val="0"/>
              </a:spcBef>
              <a:spcAft>
                <a:spcPts val="0"/>
              </a:spcAft>
              <a:buSzPts val="2400"/>
              <a:buFont typeface="Noto Sans Symbols"/>
              <a:buChar char="⮚"/>
            </a:pPr>
            <a:r>
              <a:rPr b="1" lang="en-US" sz="2400"/>
              <a:t>To Provide 24/7 Service</a:t>
            </a:r>
            <a:endParaRPr sz="2400"/>
          </a:p>
          <a:p>
            <a:pPr indent="-254000" lvl="0" marL="228600" rtl="0" algn="just">
              <a:lnSpc>
                <a:spcPct val="90000"/>
              </a:lnSpc>
              <a:spcBef>
                <a:spcPts val="1000"/>
              </a:spcBef>
              <a:spcAft>
                <a:spcPts val="0"/>
              </a:spcAft>
              <a:buSzPts val="2400"/>
              <a:buChar char="•"/>
            </a:pPr>
            <a:r>
              <a:rPr lang="en-US" sz="2400"/>
              <a:t>The world economy is growing, people are doing business globally thereby making them busy than regular. </a:t>
            </a:r>
            <a:endParaRPr sz="2400"/>
          </a:p>
          <a:p>
            <a:pPr indent="-254000" lvl="0" marL="228600" rtl="0" algn="just">
              <a:lnSpc>
                <a:spcPct val="90000"/>
              </a:lnSpc>
              <a:spcBef>
                <a:spcPts val="1000"/>
              </a:spcBef>
              <a:spcAft>
                <a:spcPts val="0"/>
              </a:spcAft>
              <a:buSzPts val="2400"/>
              <a:buChar char="•"/>
            </a:pPr>
            <a:r>
              <a:rPr lang="en-US" sz="2400"/>
              <a:t>It requires a 24*7 banking service. E-banking does the same i.e., it provides a 24*7 service thus making it an important objective.</a:t>
            </a:r>
            <a:endParaRPr sz="2400"/>
          </a:p>
          <a:p>
            <a:pPr indent="-101600" lvl="0" marL="228600" rtl="0" algn="just">
              <a:lnSpc>
                <a:spcPct val="90000"/>
              </a:lnSpc>
              <a:spcBef>
                <a:spcPts val="1000"/>
              </a:spcBef>
              <a:spcAft>
                <a:spcPts val="0"/>
              </a:spcAft>
              <a:buSzPts val="2000"/>
              <a:buNone/>
            </a:pPr>
            <a:r>
              <a:t/>
            </a:r>
            <a:endParaRPr sz="2400"/>
          </a:p>
          <a:p>
            <a:pPr indent="-254000" lvl="0" marL="228600" rtl="0" algn="just">
              <a:lnSpc>
                <a:spcPct val="90000"/>
              </a:lnSpc>
              <a:spcBef>
                <a:spcPts val="1000"/>
              </a:spcBef>
              <a:spcAft>
                <a:spcPts val="0"/>
              </a:spcAft>
              <a:buSzPts val="2400"/>
              <a:buFont typeface="Noto Sans Symbols"/>
              <a:buChar char="⮚"/>
            </a:pPr>
            <a:r>
              <a:rPr b="1" lang="en-US" sz="2400"/>
              <a:t>To Maintain customer’s Belief</a:t>
            </a:r>
            <a:endParaRPr sz="2400"/>
          </a:p>
          <a:p>
            <a:pPr indent="-254000" lvl="0" marL="228600" rtl="0" algn="just">
              <a:lnSpc>
                <a:spcPct val="90000"/>
              </a:lnSpc>
              <a:spcBef>
                <a:spcPts val="1000"/>
              </a:spcBef>
              <a:spcAft>
                <a:spcPts val="0"/>
              </a:spcAft>
              <a:buSzPts val="2400"/>
              <a:buChar char="•"/>
            </a:pPr>
            <a:r>
              <a:rPr lang="en-US" sz="2400"/>
              <a:t>The money what the customer have in his account has to be protected, which is a security for the customer thus helping them not to get panic about their money.</a:t>
            </a:r>
            <a:endParaRPr sz="2400"/>
          </a:p>
          <a:p>
            <a:pPr indent="-101600" lvl="0" marL="228600" rtl="0" algn="just">
              <a:lnSpc>
                <a:spcPct val="90000"/>
              </a:lnSpc>
              <a:spcBef>
                <a:spcPts val="1000"/>
              </a:spcBef>
              <a:spcAft>
                <a:spcPts val="0"/>
              </a:spcAft>
              <a:buSzPts val="2000"/>
              <a:buNone/>
            </a:pPr>
            <a:r>
              <a:t/>
            </a:r>
            <a:endParaRPr sz="2400"/>
          </a:p>
          <a:p>
            <a:pPr indent="-254000" lvl="0" marL="228600" rtl="0" algn="just">
              <a:lnSpc>
                <a:spcPct val="90000"/>
              </a:lnSpc>
              <a:spcBef>
                <a:spcPts val="1000"/>
              </a:spcBef>
              <a:spcAft>
                <a:spcPts val="0"/>
              </a:spcAft>
              <a:buSzPts val="2400"/>
              <a:buFont typeface="Noto Sans Symbols"/>
              <a:buChar char="⮚"/>
            </a:pPr>
            <a:r>
              <a:rPr b="1" lang="en-US" sz="2400">
                <a:latin typeface="Gill Sans"/>
                <a:ea typeface="Gill Sans"/>
                <a:cs typeface="Gill Sans"/>
                <a:sym typeface="Gill Sans"/>
              </a:rPr>
              <a:t>To provide </a:t>
            </a:r>
            <a:r>
              <a:rPr b="1" i="0" lang="en-US" sz="2400">
                <a:latin typeface="Gill Sans"/>
                <a:ea typeface="Gill Sans"/>
                <a:cs typeface="Gill Sans"/>
                <a:sym typeface="Gill Sans"/>
              </a:rPr>
              <a:t>accessibility</a:t>
            </a:r>
            <a:endParaRPr b="1" sz="2400">
              <a:latin typeface="Gill Sans"/>
              <a:ea typeface="Gill Sans"/>
              <a:cs typeface="Gill Sans"/>
              <a:sym typeface="Gill Sans"/>
            </a:endParaRPr>
          </a:p>
          <a:p>
            <a:pPr indent="-254000" lvl="0" marL="228600" rtl="0" algn="just">
              <a:lnSpc>
                <a:spcPct val="90000"/>
              </a:lnSpc>
              <a:spcBef>
                <a:spcPts val="1000"/>
              </a:spcBef>
              <a:spcAft>
                <a:spcPts val="0"/>
              </a:spcAft>
              <a:buSzPts val="2400"/>
              <a:buChar char="•"/>
            </a:pPr>
            <a:r>
              <a:rPr lang="en-US" sz="2400"/>
              <a:t>Online Banking means accessing your bank account and carrying out financial transactions through the internet on your android devices. It's quick, usually free and allows you to do tasks, such as paying bills and transferring money, without having to visit or call your bank.</a:t>
            </a:r>
            <a:br>
              <a:rPr lang="en-US" sz="2400"/>
            </a:br>
            <a:endParaRPr sz="2400"/>
          </a:p>
          <a:p>
            <a:pPr indent="-158750" lvl="0" marL="228600" rtl="0" algn="l">
              <a:lnSpc>
                <a:spcPct val="90000"/>
              </a:lnSpc>
              <a:spcBef>
                <a:spcPts val="1000"/>
              </a:spcBef>
              <a:spcAft>
                <a:spcPts val="0"/>
              </a:spcAft>
              <a:buSzPts val="1100"/>
              <a:buNone/>
            </a:pPr>
            <a:r>
              <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8"/>
          <p:cNvPicPr preferRelativeResize="0"/>
          <p:nvPr/>
        </p:nvPicPr>
        <p:blipFill rotWithShape="1">
          <a:blip r:embed="rId3">
            <a:alphaModFix/>
          </a:blip>
          <a:srcRect b="0" l="0" r="0" t="0"/>
          <a:stretch/>
        </p:blipFill>
        <p:spPr>
          <a:xfrm>
            <a:off x="159810" y="446476"/>
            <a:ext cx="6088590" cy="6243082"/>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
        <p:nvSpPr>
          <p:cNvPr id="147" name="Google Shape;147;p8"/>
          <p:cNvSpPr txBox="1"/>
          <p:nvPr>
            <p:ph type="title"/>
          </p:nvPr>
        </p:nvSpPr>
        <p:spPr>
          <a:xfrm>
            <a:off x="3974446" y="828515"/>
            <a:ext cx="6353834" cy="897094"/>
          </a:xfrm>
          <a:prstGeom prst="rect">
            <a:avLst/>
          </a:prstGeom>
          <a:solidFill>
            <a:schemeClr val="lt1"/>
          </a:solidFill>
          <a:ln cap="sq" cmpd="sng" w="31750">
            <a:solidFill>
              <a:srgbClr val="3F3F3F"/>
            </a:solidFill>
            <a:prstDash val="solid"/>
            <a:miter lim="800000"/>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262626"/>
              </a:buClr>
              <a:buSzPts val="2800"/>
              <a:buFont typeface="Gill Sans"/>
              <a:buNone/>
            </a:pPr>
            <a:r>
              <a:rPr lang="en-US"/>
              <a:t>SYSTEM REQUIREMENTS</a:t>
            </a:r>
            <a:endParaRPr/>
          </a:p>
        </p:txBody>
      </p:sp>
      <p:sp>
        <p:nvSpPr>
          <p:cNvPr id="148" name="Google Shape;148;p8"/>
          <p:cNvSpPr txBox="1"/>
          <p:nvPr>
            <p:ph idx="1" type="body"/>
          </p:nvPr>
        </p:nvSpPr>
        <p:spPr>
          <a:xfrm>
            <a:off x="6797525" y="1996646"/>
            <a:ext cx="4271700" cy="4489500"/>
          </a:xfrm>
          <a:prstGeom prst="rect">
            <a:avLst/>
          </a:prstGeom>
          <a:noFill/>
          <a:ln cap="flat" cmpd="sng" w="952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266700" lvl="0" marL="228600" rtl="0" algn="l">
              <a:lnSpc>
                <a:spcPct val="100000"/>
              </a:lnSpc>
              <a:spcBef>
                <a:spcPts val="1000"/>
              </a:spcBef>
              <a:spcAft>
                <a:spcPts val="0"/>
              </a:spcAft>
              <a:buSzPts val="2400"/>
              <a:buChar char="•"/>
            </a:pPr>
            <a:r>
              <a:rPr lang="en-US" sz="2400"/>
              <a:t>Windows 10</a:t>
            </a:r>
            <a:endParaRPr sz="2400"/>
          </a:p>
          <a:p>
            <a:pPr indent="-266700" lvl="0" marL="228600" rtl="0" algn="l">
              <a:lnSpc>
                <a:spcPct val="100000"/>
              </a:lnSpc>
              <a:spcBef>
                <a:spcPts val="1000"/>
              </a:spcBef>
              <a:spcAft>
                <a:spcPts val="0"/>
              </a:spcAft>
              <a:buSzPts val="2400"/>
              <a:buChar char="•"/>
            </a:pPr>
            <a:r>
              <a:rPr lang="en-US" sz="2400"/>
              <a:t>Processor Base Frequency of 1.8GHz or higher</a:t>
            </a:r>
            <a:endParaRPr sz="2400"/>
          </a:p>
          <a:p>
            <a:pPr indent="-266700" lvl="0" marL="228600" rtl="0" algn="l">
              <a:lnSpc>
                <a:spcPct val="100000"/>
              </a:lnSpc>
              <a:spcBef>
                <a:spcPts val="1000"/>
              </a:spcBef>
              <a:spcAft>
                <a:spcPts val="0"/>
              </a:spcAft>
              <a:buSzPts val="2400"/>
              <a:buChar char="•"/>
            </a:pPr>
            <a:r>
              <a:rPr lang="en-US" sz="2400"/>
              <a:t>4 GB RAM or more</a:t>
            </a:r>
            <a:endParaRPr sz="2400"/>
          </a:p>
          <a:p>
            <a:pPr indent="-266700" lvl="0" marL="228600" rtl="0" algn="l">
              <a:lnSpc>
                <a:spcPct val="100000"/>
              </a:lnSpc>
              <a:spcBef>
                <a:spcPts val="1000"/>
              </a:spcBef>
              <a:spcAft>
                <a:spcPts val="0"/>
              </a:spcAft>
              <a:buSzPts val="2400"/>
              <a:buChar char="•"/>
            </a:pPr>
            <a:r>
              <a:rPr lang="en-US" sz="2400"/>
              <a:t>7 MB of available disk space or more</a:t>
            </a:r>
            <a:endParaRPr sz="2400"/>
          </a:p>
          <a:p>
            <a:pPr indent="-266700" lvl="0" marL="228600" rtl="0" algn="l">
              <a:lnSpc>
                <a:spcPct val="100000"/>
              </a:lnSpc>
              <a:spcBef>
                <a:spcPts val="1000"/>
              </a:spcBef>
              <a:spcAft>
                <a:spcPts val="0"/>
              </a:spcAft>
              <a:buSzPts val="2400"/>
              <a:buChar char="•"/>
            </a:pPr>
            <a:r>
              <a:rPr lang="en-US" sz="2400"/>
              <a:t>Minimal Screen Resolution: 1366x768 pixels</a:t>
            </a:r>
            <a:endParaRPr sz="2400"/>
          </a:p>
          <a:p>
            <a:pPr indent="-266700" lvl="0" marL="228600" rtl="0" algn="l">
              <a:lnSpc>
                <a:spcPct val="100000"/>
              </a:lnSpc>
              <a:spcBef>
                <a:spcPts val="1000"/>
              </a:spcBef>
              <a:spcAft>
                <a:spcPts val="0"/>
              </a:spcAft>
              <a:buSzPts val="2400"/>
              <a:buChar char="•"/>
            </a:pPr>
            <a:r>
              <a:rPr lang="en-US" sz="2400"/>
              <a:t>Camera and Mic (USB Built In)</a:t>
            </a:r>
            <a:endParaRPr sz="2400"/>
          </a:p>
        </p:txBody>
      </p:sp>
      <p:sp>
        <p:nvSpPr>
          <p:cNvPr id="149" name="Google Shape;149;p8"/>
          <p:cNvSpPr txBox="1"/>
          <p:nvPr>
            <p:ph idx="2" type="body"/>
          </p:nvPr>
        </p:nvSpPr>
        <p:spPr>
          <a:xfrm>
            <a:off x="12615849" y="3655201"/>
            <a:ext cx="2215200" cy="1172400"/>
          </a:xfrm>
          <a:prstGeom prst="rect">
            <a:avLst/>
          </a:prstGeom>
          <a:noFill/>
          <a:ln>
            <a:noFill/>
          </a:ln>
        </p:spPr>
        <p:txBody>
          <a:bodyPr anchorCtr="0" anchor="t" bIns="45700" lIns="91425" spcFirstLastPara="1" rIns="91425" wrap="square" tIns="45700">
            <a:normAutofit/>
          </a:bodyPr>
          <a:lstStyle/>
          <a:p>
            <a:pPr indent="-76200" lvl="0" marL="228600" rtl="0" algn="l">
              <a:lnSpc>
                <a:spcPct val="100000"/>
              </a:lnSpc>
              <a:spcBef>
                <a:spcPts val="1000"/>
              </a:spcBef>
              <a:spcAft>
                <a:spcPts val="0"/>
              </a:spcAft>
              <a:buSzPts val="2400"/>
              <a:buNone/>
            </a:pPr>
            <a:r>
              <a:t/>
            </a:r>
            <a:endParaRPr b="1" sz="2400"/>
          </a:p>
        </p:txBody>
      </p:sp>
      <p:sp>
        <p:nvSpPr>
          <p:cNvPr id="150" name="Google Shape;150;p8"/>
          <p:cNvSpPr/>
          <p:nvPr/>
        </p:nvSpPr>
        <p:spPr>
          <a:xfrm>
            <a:off x="5943600" y="3276600"/>
            <a:ext cx="304800" cy="30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9"/>
          <p:cNvSpPr txBox="1"/>
          <p:nvPr>
            <p:ph type="title"/>
          </p:nvPr>
        </p:nvSpPr>
        <p:spPr>
          <a:xfrm>
            <a:off x="640080" y="2406316"/>
            <a:ext cx="3401568" cy="2002055"/>
          </a:xfrm>
          <a:prstGeom prst="rect">
            <a:avLst/>
          </a:prstGeom>
          <a:solidFill>
            <a:srgbClr val="FFFFFF"/>
          </a:solidFill>
          <a:ln cap="flat" cmpd="sng" w="9525">
            <a:solidFill>
              <a:srgbClr val="404040"/>
            </a:solidFill>
            <a:prstDash val="solid"/>
            <a:round/>
            <a:headEnd len="sm" w="sm" type="none"/>
            <a:tailEnd len="sm" w="sm" type="none"/>
          </a:ln>
        </p:spPr>
        <p:txBody>
          <a:bodyPr anchorCtr="0" anchor="ctr" bIns="182875" lIns="182875" spcFirstLastPara="1" rIns="182875" wrap="square" tIns="182875">
            <a:normAutofit/>
          </a:bodyPr>
          <a:lstStyle/>
          <a:p>
            <a:pPr indent="0" lvl="0" marL="0" rtl="0" algn="ctr">
              <a:lnSpc>
                <a:spcPct val="90000"/>
              </a:lnSpc>
              <a:spcBef>
                <a:spcPts val="0"/>
              </a:spcBef>
              <a:spcAft>
                <a:spcPts val="0"/>
              </a:spcAft>
              <a:buClr>
                <a:srgbClr val="0D0D0D"/>
              </a:buClr>
              <a:buSzPts val="2800"/>
              <a:buFont typeface="Gill Sans"/>
              <a:buNone/>
            </a:pPr>
            <a:r>
              <a:rPr lang="en-US">
                <a:solidFill>
                  <a:srgbClr val="0D0D0D"/>
                </a:solidFill>
              </a:rPr>
              <a:t>TECHNOLOGIES USED</a:t>
            </a:r>
            <a:endParaRPr>
              <a:solidFill>
                <a:srgbClr val="0D0D0D"/>
              </a:solidFill>
            </a:endParaRPr>
          </a:p>
        </p:txBody>
      </p:sp>
      <p:grpSp>
        <p:nvGrpSpPr>
          <p:cNvPr id="156" name="Google Shape;156;p9"/>
          <p:cNvGrpSpPr/>
          <p:nvPr/>
        </p:nvGrpSpPr>
        <p:grpSpPr>
          <a:xfrm>
            <a:off x="5397500" y="652528"/>
            <a:ext cx="6151562" cy="5251320"/>
            <a:chOff x="0" y="12765"/>
            <a:chExt cx="6151562" cy="5251320"/>
          </a:xfrm>
        </p:grpSpPr>
        <p:sp>
          <p:nvSpPr>
            <p:cNvPr id="157" name="Google Shape;157;p9"/>
            <p:cNvSpPr/>
            <p:nvPr/>
          </p:nvSpPr>
          <p:spPr>
            <a:xfrm>
              <a:off x="0" y="12765"/>
              <a:ext cx="6151562" cy="678600"/>
            </a:xfrm>
            <a:prstGeom prst="roundRect">
              <a:avLst>
                <a:gd fmla="val 16667" name="adj"/>
              </a:avLst>
            </a:prstGeom>
            <a:solidFill>
              <a:schemeClr val="accent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9"/>
            <p:cNvSpPr txBox="1"/>
            <p:nvPr/>
          </p:nvSpPr>
          <p:spPr>
            <a:xfrm>
              <a:off x="33127" y="45892"/>
              <a:ext cx="6085308" cy="612346"/>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HTML 5</a:t>
              </a:r>
              <a:endParaRPr sz="2900">
                <a:solidFill>
                  <a:schemeClr val="lt1"/>
                </a:solidFill>
                <a:latin typeface="Gill Sans"/>
                <a:ea typeface="Gill Sans"/>
                <a:cs typeface="Gill Sans"/>
                <a:sym typeface="Gill Sans"/>
              </a:endParaRPr>
            </a:p>
          </p:txBody>
        </p:sp>
        <p:sp>
          <p:nvSpPr>
            <p:cNvPr id="159" name="Google Shape;159;p9"/>
            <p:cNvSpPr/>
            <p:nvPr/>
          </p:nvSpPr>
          <p:spPr>
            <a:xfrm>
              <a:off x="0" y="774885"/>
              <a:ext cx="6151562" cy="678600"/>
            </a:xfrm>
            <a:prstGeom prst="roundRect">
              <a:avLst>
                <a:gd fmla="val 16667" name="adj"/>
              </a:avLst>
            </a:prstGeom>
            <a:solidFill>
              <a:srgbClr val="8BB5AA"/>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txBox="1"/>
            <p:nvPr/>
          </p:nvSpPr>
          <p:spPr>
            <a:xfrm>
              <a:off x="33127" y="808012"/>
              <a:ext cx="6085308" cy="612346"/>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CSS 3</a:t>
              </a:r>
              <a:endParaRPr sz="2900">
                <a:solidFill>
                  <a:schemeClr val="lt1"/>
                </a:solidFill>
                <a:latin typeface="Gill Sans"/>
                <a:ea typeface="Gill Sans"/>
                <a:cs typeface="Gill Sans"/>
                <a:sym typeface="Gill Sans"/>
              </a:endParaRPr>
            </a:p>
          </p:txBody>
        </p:sp>
        <p:sp>
          <p:nvSpPr>
            <p:cNvPr id="161" name="Google Shape;161;p9"/>
            <p:cNvSpPr/>
            <p:nvPr/>
          </p:nvSpPr>
          <p:spPr>
            <a:xfrm>
              <a:off x="0" y="1537005"/>
              <a:ext cx="6151562" cy="678600"/>
            </a:xfrm>
            <a:prstGeom prst="roundRect">
              <a:avLst>
                <a:gd fmla="val 16667" name="adj"/>
              </a:avLst>
            </a:prstGeom>
            <a:solidFill>
              <a:srgbClr val="7AB88A"/>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9"/>
            <p:cNvSpPr txBox="1"/>
            <p:nvPr/>
          </p:nvSpPr>
          <p:spPr>
            <a:xfrm>
              <a:off x="33127" y="1570132"/>
              <a:ext cx="6085308" cy="612346"/>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Javascript</a:t>
              </a:r>
              <a:endParaRPr sz="2900">
                <a:solidFill>
                  <a:schemeClr val="lt1"/>
                </a:solidFill>
                <a:latin typeface="Gill Sans"/>
                <a:ea typeface="Gill Sans"/>
                <a:cs typeface="Gill Sans"/>
                <a:sym typeface="Gill Sans"/>
              </a:endParaRPr>
            </a:p>
          </p:txBody>
        </p:sp>
        <p:sp>
          <p:nvSpPr>
            <p:cNvPr id="163" name="Google Shape;163;p9"/>
            <p:cNvSpPr/>
            <p:nvPr/>
          </p:nvSpPr>
          <p:spPr>
            <a:xfrm>
              <a:off x="0" y="2299125"/>
              <a:ext cx="6151562" cy="678600"/>
            </a:xfrm>
            <a:prstGeom prst="roundRect">
              <a:avLst>
                <a:gd fmla="val 16667" name="adj"/>
              </a:avLst>
            </a:prstGeom>
            <a:solidFill>
              <a:srgbClr val="78BA69"/>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9"/>
            <p:cNvSpPr txBox="1"/>
            <p:nvPr/>
          </p:nvSpPr>
          <p:spPr>
            <a:xfrm>
              <a:off x="33127" y="2332252"/>
              <a:ext cx="6085308" cy="612346"/>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React JS 5.0 or above</a:t>
              </a:r>
              <a:endParaRPr sz="2900">
                <a:solidFill>
                  <a:schemeClr val="lt1"/>
                </a:solidFill>
                <a:latin typeface="Gill Sans"/>
                <a:ea typeface="Gill Sans"/>
                <a:cs typeface="Gill Sans"/>
                <a:sym typeface="Gill Sans"/>
              </a:endParaRPr>
            </a:p>
          </p:txBody>
        </p:sp>
        <p:sp>
          <p:nvSpPr>
            <p:cNvPr id="165" name="Google Shape;165;p9"/>
            <p:cNvSpPr/>
            <p:nvPr/>
          </p:nvSpPr>
          <p:spPr>
            <a:xfrm>
              <a:off x="0" y="3061245"/>
              <a:ext cx="6151562" cy="678600"/>
            </a:xfrm>
            <a:prstGeom prst="roundRect">
              <a:avLst>
                <a:gd fmla="val 16667" name="adj"/>
              </a:avLst>
            </a:prstGeom>
            <a:solidFill>
              <a:srgbClr val="9BBF56"/>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9"/>
            <p:cNvSpPr txBox="1"/>
            <p:nvPr/>
          </p:nvSpPr>
          <p:spPr>
            <a:xfrm>
              <a:off x="33127" y="3094372"/>
              <a:ext cx="6085308" cy="612346"/>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Bootstrap 5.0 or above</a:t>
              </a:r>
              <a:endParaRPr sz="2900">
                <a:solidFill>
                  <a:schemeClr val="lt1"/>
                </a:solidFill>
                <a:latin typeface="Gill Sans"/>
                <a:ea typeface="Gill Sans"/>
                <a:cs typeface="Gill Sans"/>
                <a:sym typeface="Gill Sans"/>
              </a:endParaRPr>
            </a:p>
          </p:txBody>
        </p:sp>
        <p:sp>
          <p:nvSpPr>
            <p:cNvPr id="167" name="Google Shape;167;p9"/>
            <p:cNvSpPr/>
            <p:nvPr/>
          </p:nvSpPr>
          <p:spPr>
            <a:xfrm>
              <a:off x="0" y="3823365"/>
              <a:ext cx="6151562" cy="678600"/>
            </a:xfrm>
            <a:prstGeom prst="roundRect">
              <a:avLst>
                <a:gd fmla="val 16667" name="adj"/>
              </a:avLst>
            </a:prstGeom>
            <a:solidFill>
              <a:srgbClr val="C5AB42"/>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9"/>
            <p:cNvSpPr txBox="1"/>
            <p:nvPr/>
          </p:nvSpPr>
          <p:spPr>
            <a:xfrm>
              <a:off x="33127" y="3856492"/>
              <a:ext cx="6085308" cy="612346"/>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JSON7</a:t>
              </a:r>
              <a:endParaRPr sz="2900">
                <a:solidFill>
                  <a:schemeClr val="lt1"/>
                </a:solidFill>
                <a:latin typeface="Gill Sans"/>
                <a:ea typeface="Gill Sans"/>
                <a:cs typeface="Gill Sans"/>
                <a:sym typeface="Gill Sans"/>
              </a:endParaRPr>
            </a:p>
          </p:txBody>
        </p:sp>
        <p:sp>
          <p:nvSpPr>
            <p:cNvPr id="169" name="Google Shape;169;p9"/>
            <p:cNvSpPr/>
            <p:nvPr/>
          </p:nvSpPr>
          <p:spPr>
            <a:xfrm>
              <a:off x="0" y="4585485"/>
              <a:ext cx="6151562" cy="678600"/>
            </a:xfrm>
            <a:prstGeom prst="roundRect">
              <a:avLst>
                <a:gd fmla="val 16667" name="adj"/>
              </a:avLst>
            </a:prstGeom>
            <a:solidFill>
              <a:srgbClr val="C76531"/>
            </a:solidFill>
            <a:ln cap="flat" cmpd="sng" w="127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9"/>
            <p:cNvSpPr txBox="1"/>
            <p:nvPr/>
          </p:nvSpPr>
          <p:spPr>
            <a:xfrm>
              <a:off x="33127" y="4618612"/>
              <a:ext cx="6085308" cy="612346"/>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Gill Sans"/>
                <a:buNone/>
              </a:pPr>
              <a:r>
                <a:rPr lang="en-US" sz="2900">
                  <a:solidFill>
                    <a:schemeClr val="lt1"/>
                  </a:solidFill>
                  <a:latin typeface="Gill Sans"/>
                  <a:ea typeface="Gill Sans"/>
                  <a:cs typeface="Gill Sans"/>
                  <a:sym typeface="Gill Sans"/>
                </a:rPr>
                <a:t>GIT &amp; Github</a:t>
              </a:r>
              <a:endParaRPr sz="2900">
                <a:solidFill>
                  <a:schemeClr val="lt1"/>
                </a:solidFill>
                <a:latin typeface="Gill Sans"/>
                <a:ea typeface="Gill Sans"/>
                <a:cs typeface="Gill Sans"/>
                <a:sym typeface="Gill Sans"/>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